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Default Extension="bin" ContentType="application/vnd.openxmlformats-officedocument.oleObject"/>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gif" ContentType="image/gif"/>
  <Default Extension="vml" ContentType="application/vnd.openxmlformats-officedocument.vmlDrawing"/>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52"/>
  </p:notesMasterIdLst>
  <p:handoutMasterIdLst>
    <p:handoutMasterId r:id="rId53"/>
  </p:handoutMasterIdLst>
  <p:sldIdLst>
    <p:sldId id="256" r:id="rId2"/>
    <p:sldId id="301" r:id="rId3"/>
    <p:sldId id="300" r:id="rId4"/>
    <p:sldId id="303" r:id="rId5"/>
    <p:sldId id="304" r:id="rId6"/>
    <p:sldId id="305" r:id="rId7"/>
    <p:sldId id="302" r:id="rId8"/>
    <p:sldId id="306" r:id="rId9"/>
    <p:sldId id="307" r:id="rId10"/>
    <p:sldId id="308" r:id="rId11"/>
    <p:sldId id="309" r:id="rId12"/>
    <p:sldId id="312" r:id="rId13"/>
    <p:sldId id="313" r:id="rId14"/>
    <p:sldId id="310" r:id="rId15"/>
    <p:sldId id="311" r:id="rId16"/>
    <p:sldId id="316" r:id="rId17"/>
    <p:sldId id="317" r:id="rId18"/>
    <p:sldId id="318" r:id="rId19"/>
    <p:sldId id="315" r:id="rId20"/>
    <p:sldId id="319" r:id="rId21"/>
    <p:sldId id="320" r:id="rId22"/>
    <p:sldId id="321" r:id="rId23"/>
    <p:sldId id="322" r:id="rId24"/>
    <p:sldId id="323" r:id="rId25"/>
    <p:sldId id="324" r:id="rId26"/>
    <p:sldId id="325" r:id="rId27"/>
    <p:sldId id="327" r:id="rId28"/>
    <p:sldId id="328" r:id="rId29"/>
    <p:sldId id="329" r:id="rId30"/>
    <p:sldId id="330" r:id="rId31"/>
    <p:sldId id="331" r:id="rId32"/>
    <p:sldId id="335" r:id="rId33"/>
    <p:sldId id="337" r:id="rId34"/>
    <p:sldId id="338" r:id="rId35"/>
    <p:sldId id="339" r:id="rId36"/>
    <p:sldId id="342" r:id="rId37"/>
    <p:sldId id="343" r:id="rId38"/>
    <p:sldId id="344" r:id="rId39"/>
    <p:sldId id="341" r:id="rId40"/>
    <p:sldId id="333" r:id="rId41"/>
    <p:sldId id="345" r:id="rId42"/>
    <p:sldId id="346" r:id="rId43"/>
    <p:sldId id="347" r:id="rId44"/>
    <p:sldId id="348" r:id="rId45"/>
    <p:sldId id="349" r:id="rId46"/>
    <p:sldId id="334" r:id="rId47"/>
    <p:sldId id="350" r:id="rId48"/>
    <p:sldId id="351" r:id="rId49"/>
    <p:sldId id="352" r:id="rId50"/>
    <p:sldId id="353" r:id="rId51"/>
  </p:sldIdLst>
  <p:sldSz cx="9144000" cy="6858000" type="screen4x3"/>
  <p:notesSz cx="6858000" cy="9144000"/>
  <p:defaultTextStyle>
    <a:defPPr>
      <a:defRPr lang="fr-F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33"/>
    <a:srgbClr val="66FFFF"/>
    <a:srgbClr val="A0A0A0"/>
  </p:clrMru>
</p:presentationPr>
</file>

<file path=ppt/tableStyles.xml><?xml version="1.0" encoding="utf-8"?>
<a:tblStyleLst xmlns:a="http://schemas.openxmlformats.org/drawingml/2006/main" def="{B301B821-A1FF-4177-AEE7-76D212191A09}">
  <a:tblStyle styleId="{B301B821-A1FF-4177-AEE7-76D212191A09}" styleName="Medium Style 9">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2H>
      <a:tcStyle>
        <a:tcBdr/>
      </a:tcStyle>
    </a:band2H>
    <a:band1V>
      <a:tcStyle>
        <a:tcBdr/>
        <a:fill>
          <a:solidFill>
            <a:schemeClr val="accent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1"/>
          </a:solidFill>
        </a:fill>
      </a:tcStyle>
    </a:firstRow>
    <a:neCell>
      <a:tcStyle>
        <a:tcBdr/>
      </a:tcStyle>
    </a:neCell>
    <a:nwCell>
      <a:tcStyle>
        <a:tcBdr/>
      </a:tcStyle>
    </a:nwCell>
  </a:tblStyle>
  <a:tblStyle styleId="{9DCAF9ED-07DC-4A11-8D7F-57B35C25682E}" styleName="Medium Style 10">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2H>
      <a:tcStyle>
        <a:tcBdr/>
      </a:tcStyle>
    </a:band2H>
    <a:band1V>
      <a:tcStyle>
        <a:tcBdr/>
        <a:fill>
          <a:solidFill>
            <a:schemeClr val="accent2">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2"/>
          </a:solidFill>
        </a:fill>
      </a:tcStyle>
    </a:firstRow>
    <a:neCell>
      <a:tcStyle>
        <a:tcBdr/>
      </a:tcStyle>
    </a:neCell>
    <a:nwCell>
      <a:tcStyle>
        <a:tcBdr/>
      </a:tcStyle>
    </a:nwCell>
  </a:tblStyle>
  <a:tblStyle styleId="{793D81CF-94F2-401A-BA57-92F5A7B2D0C5}" styleName="Medium Style 8">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2H>
      <a:tcStyle>
        <a:tcBdr/>
      </a:tcStyle>
    </a:band2H>
    <a:band1V>
      <a:tcStyle>
        <a:tcBdr/>
        <a:fill>
          <a:solidFill>
            <a:schemeClr val="dk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dk1"/>
          </a:solidFill>
        </a:fill>
      </a:tcStyle>
    </a:firstRow>
    <a:neCell>
      <a:tcStyle>
        <a:tcBdr/>
      </a:tcStyle>
    </a:neCell>
    <a:nwCell>
      <a:tcStyle>
        <a:tcBdr/>
      </a:tcStyle>
    </a:nwCell>
  </a:tblStyle>
  <a:tblStyle styleId="{5FD0F851-EC5A-4D38-B0AD-8093EC10F338}" styleName="Light Style 6">
    <a:wholeTbl>
      <a:tcTxStyle>
        <a:fontRef idx="minor">
          <a:scrgbClr r="0" g="0" b="0"/>
        </a:fontRef>
        <a:schemeClr val="accent5"/>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seCell>
      <a:tcStyle>
        <a:tcBdr/>
      </a:tcStyle>
    </a:seCell>
    <a:swCell>
      <a:tcStyle>
        <a:tcBdr/>
      </a:tcStyle>
    </a:swCell>
    <a:firstRow>
      <a:tcTxStyle b="on"/>
      <a:tcStyle>
        <a:tcBdr>
          <a:bottom>
            <a:ln w="12700" cmpd="sng">
              <a:solidFill>
                <a:schemeClr val="accent5"/>
              </a:solidFill>
            </a:ln>
          </a:bottom>
        </a:tcBdr>
        <a:fill>
          <a:noFill/>
        </a:fill>
      </a:tcStyle>
    </a:firstRow>
    <a:neCell>
      <a:tcStyle>
        <a:tcBdr/>
      </a:tcStyle>
    </a:neCell>
    <a:nwCell>
      <a:tcStyle>
        <a:tcBdr/>
      </a:tcStyle>
    </a:nwCell>
  </a:tblStyle>
  <a:tblStyle styleId="{1FECB4D8-DB02-4DC6-A0A2-4F2EBAE1DC90}" styleName="Medium Style 11">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2H>
      <a:tcStyle>
        <a:tcBdr/>
      </a:tcStyle>
    </a:band2H>
    <a:band1V>
      <a:tcStyle>
        <a:tcBdr/>
        <a:fill>
          <a:solidFill>
            <a:schemeClr val="accent3">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3"/>
          </a:solidFill>
        </a:fill>
      </a:tcStyle>
    </a:firstRow>
    <a:neCell>
      <a:tcStyle>
        <a:tcBdr/>
      </a:tcStyle>
    </a:neCell>
    <a:nwCell>
      <a:tcStyle>
        <a:tcBdr/>
      </a:tcStyle>
    </a:nwCell>
  </a:tblStyle>
  <a:tblStyle styleId="{3B4B98B0-60AC-42C2-AFA5-B58CD77FA1E5}" styleName="Light Style 2">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seCell>
      <a:tcStyle>
        <a:tcBdr/>
      </a:tcStyle>
    </a:seCell>
    <a:swCell>
      <a:tcStyle>
        <a:tcBdr/>
      </a:tcStyle>
    </a:swCell>
    <a:firstRow>
      <a:tcTxStyle b="on"/>
      <a:tcStyle>
        <a:tcBdr>
          <a:bottom>
            <a:ln w="12700" cmpd="sng">
              <a:solidFill>
                <a:schemeClr val="accent1"/>
              </a:solidFill>
            </a:ln>
          </a:bottom>
        </a:tcBdr>
        <a:fill>
          <a:noFill/>
        </a:fill>
      </a:tcStyle>
    </a:firstRow>
    <a:neCell>
      <a:tcStyle>
        <a:tcBdr/>
      </a:tcStyle>
    </a:neCell>
    <a:nwCell>
      <a:tcStyle>
        <a:tcBdr/>
      </a:tcStyle>
    </a:nwCell>
  </a:tblStyle>
  <a:tblStyle styleId="{0E3FDE45-AF77-4B5C-9715-49D594BDF05E}" styleName="Light Style 3">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seCell>
      <a:tcStyle>
        <a:tcBdr/>
      </a:tcStyle>
    </a:seCell>
    <a:swCell>
      <a:tcStyle>
        <a:tcBdr/>
      </a:tcStyle>
    </a:swCell>
    <a:firstRow>
      <a:tcTxStyle b="on"/>
      <a:tcStyle>
        <a:tcBdr>
          <a:bottom>
            <a:ln w="12700" cmpd="sng">
              <a:solidFill>
                <a:schemeClr val="accent2"/>
              </a:solidFill>
            </a:ln>
          </a:bottom>
        </a:tcBdr>
        <a:fill>
          <a:no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2794" autoAdjust="0"/>
    <p:restoredTop sz="88034" autoAdjust="0"/>
  </p:normalViewPr>
  <p:slideViewPr>
    <p:cSldViewPr snapToGrid="0">
      <p:cViewPr varScale="1">
        <p:scale>
          <a:sx n="103" d="100"/>
          <a:sy n="103" d="100"/>
        </p:scale>
        <p:origin x="-1986" y="-96"/>
      </p:cViewPr>
      <p:guideLst>
        <p:guide orient="horz" pos="2160"/>
        <p:guide pos="2880"/>
      </p:guideLst>
    </p:cSldViewPr>
  </p:slideViewPr>
  <p:notesTextViewPr>
    <p:cViewPr>
      <p:scale>
        <a:sx n="100" d="100"/>
        <a:sy n="100" d="100"/>
      </p:scale>
      <p:origin x="0" y="0"/>
    </p:cViewPr>
  </p:notesTextViewPr>
  <p:notesViewPr>
    <p:cSldViewPr snapToGrid="0">
      <p:cViewPr varScale="1">
        <p:scale>
          <a:sx n="89" d="100"/>
          <a:sy n="89" d="100"/>
        </p:scale>
        <p:origin x="-3846" y="-102"/>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image" Target="../media/image94.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9.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0.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lvl1pPr fontAlgn="auto">
              <a:spcBef>
                <a:spcPts val="0"/>
              </a:spcBef>
              <a:spcAft>
                <a:spcPts val="0"/>
              </a:spcAft>
              <a:defRPr>
                <a:latin typeface="+mn-lt"/>
              </a:defRPr>
            </a:lvl1pPr>
            <a:extLst/>
          </a:lstStyle>
          <a:p>
            <a:pPr>
              <a:defRPr/>
            </a:pPr>
            <a:endParaRPr lang="fr-FR"/>
          </a:p>
        </p:txBody>
      </p:sp>
      <p:sp>
        <p:nvSpPr>
          <p:cNvPr id="4" name="Rectangle 4"/>
          <p:cNvSpPr>
            <a:spLocks noGrp="1"/>
          </p:cNvSpPr>
          <p:nvPr>
            <p:ph type="ftr" sz="quarter" idx="2"/>
          </p:nvPr>
        </p:nvSpPr>
        <p:spPr>
          <a:xfrm>
            <a:off x="0" y="8685213"/>
            <a:ext cx="2971800" cy="457200"/>
          </a:xfrm>
          <a:prstGeom prst="rect">
            <a:avLst/>
          </a:prstGeom>
        </p:spPr>
        <p:txBody>
          <a:bodyPr vert="horz"/>
          <a:lstStyle>
            <a:lvl1pPr fontAlgn="auto">
              <a:spcBef>
                <a:spcPts val="0"/>
              </a:spcBef>
              <a:spcAft>
                <a:spcPts val="0"/>
              </a:spcAft>
              <a:defRPr>
                <a:latin typeface="+mn-lt"/>
              </a:defRPr>
            </a:lvl1pPr>
            <a:extLst/>
          </a:lstStyle>
          <a:p>
            <a:pPr>
              <a:defRPr/>
            </a:pPr>
            <a:endParaRPr lang="fr-FR"/>
          </a:p>
        </p:txBody>
      </p:sp>
      <p:sp>
        <p:nvSpPr>
          <p:cNvPr id="5" name="Rectangle 5"/>
          <p:cNvSpPr>
            <a:spLocks noGrp="1"/>
          </p:cNvSpPr>
          <p:nvPr>
            <p:ph type="sldNum" sz="quarter" idx="3"/>
          </p:nvPr>
        </p:nvSpPr>
        <p:spPr>
          <a:xfrm>
            <a:off x="3884613" y="8685213"/>
            <a:ext cx="2971800" cy="457200"/>
          </a:xfrm>
          <a:prstGeom prst="rect">
            <a:avLst/>
          </a:prstGeom>
        </p:spPr>
        <p:txBody>
          <a:bodyPr vert="horz"/>
          <a:lstStyle>
            <a:lvl1pPr fontAlgn="auto">
              <a:spcBef>
                <a:spcPts val="0"/>
              </a:spcBef>
              <a:spcAft>
                <a:spcPts val="0"/>
              </a:spcAft>
              <a:defRPr>
                <a:latin typeface="+mn-lt"/>
              </a:defRPr>
            </a:lvl1pPr>
            <a:extLst/>
          </a:lstStyle>
          <a:p>
            <a:pPr>
              <a:defRPr/>
            </a:pPr>
            <a:fld id="{35C7B8B9-7B55-40AC-BAE4-7B16D40F3665}" type="slidenum">
              <a:rPr lang="fr-FR" sz="1200"/>
              <a:pPr>
                <a:defRPr/>
              </a:pPr>
              <a:t>‹N°›</a:t>
            </a:fld>
            <a:endParaRPr lang="fr-FR" sz="1200"/>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lvl1pPr fontAlgn="auto">
              <a:spcBef>
                <a:spcPts val="0"/>
              </a:spcBef>
              <a:spcAft>
                <a:spcPts val="0"/>
              </a:spcAft>
              <a:defRPr>
                <a:latin typeface="+mn-lt"/>
              </a:defRPr>
            </a:lvl1pPr>
            <a:extLst/>
          </a:lstStyle>
          <a:p>
            <a:pPr>
              <a:defRPr/>
            </a:pPr>
            <a:endParaRPr lang="fr-FR"/>
          </a:p>
        </p:txBody>
      </p:sp>
      <p:sp>
        <p:nvSpPr>
          <p:cNvPr id="4" name="Rectangle 4"/>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anchor="ctr"/>
          <a:lstStyle>
            <a:extLst/>
          </a:lstStyle>
          <a:p>
            <a:pPr lvl="0"/>
            <a:endParaRPr lang="fr-FR" noProof="0"/>
          </a:p>
        </p:txBody>
      </p:sp>
      <p:sp>
        <p:nvSpPr>
          <p:cNvPr id="5" name="Rectangle 5"/>
          <p:cNvSpPr>
            <a:spLocks noGrp="1"/>
          </p:cNvSpPr>
          <p:nvPr>
            <p:ph type="body" sz="quarter" idx="3"/>
          </p:nvPr>
        </p:nvSpPr>
        <p:spPr>
          <a:xfrm>
            <a:off x="685800" y="4343400"/>
            <a:ext cx="5486400" cy="4114800"/>
          </a:xfrm>
          <a:prstGeom prst="rect">
            <a:avLst/>
          </a:prstGeom>
        </p:spPr>
        <p:txBody>
          <a:bodyPr vert="horz">
            <a:normAutofit/>
          </a:bodyPr>
          <a:lstStyle>
            <a:extLst/>
          </a:lstStyle>
          <a:p>
            <a:pPr lvl="0"/>
            <a:r>
              <a:rPr lang="fr-FR" noProof="0"/>
              <a:t>Modifiez les styles du texte du masque</a:t>
            </a:r>
          </a:p>
          <a:p>
            <a:pPr lvl="1"/>
            <a:r>
              <a:rPr lang="fr-FR" noProof="0"/>
              <a:t>Niveau 2</a:t>
            </a:r>
          </a:p>
          <a:p>
            <a:pPr lvl="2"/>
            <a:r>
              <a:rPr lang="fr-FR" noProof="0"/>
              <a:t>Niveau 3</a:t>
            </a:r>
          </a:p>
          <a:p>
            <a:pPr lvl="3"/>
            <a:r>
              <a:rPr lang="fr-FR" noProof="0"/>
              <a:t>Niveau 4</a:t>
            </a:r>
          </a:p>
          <a:p>
            <a:pPr lvl="4"/>
            <a:r>
              <a:rPr lang="fr-FR" noProof="0"/>
              <a:t>Niveau 5</a:t>
            </a:r>
          </a:p>
        </p:txBody>
      </p:sp>
      <p:sp>
        <p:nvSpPr>
          <p:cNvPr id="6" name="Rectangle 6"/>
          <p:cNvSpPr>
            <a:spLocks noGrp="1"/>
          </p:cNvSpPr>
          <p:nvPr>
            <p:ph type="ftr" sz="quarter" idx="4"/>
          </p:nvPr>
        </p:nvSpPr>
        <p:spPr>
          <a:xfrm>
            <a:off x="0" y="8685213"/>
            <a:ext cx="2971800" cy="457200"/>
          </a:xfrm>
          <a:prstGeom prst="rect">
            <a:avLst/>
          </a:prstGeom>
        </p:spPr>
        <p:txBody>
          <a:bodyPr vert="horz"/>
          <a:lstStyle>
            <a:lvl1pPr fontAlgn="auto">
              <a:spcBef>
                <a:spcPts val="0"/>
              </a:spcBef>
              <a:spcAft>
                <a:spcPts val="0"/>
              </a:spcAft>
              <a:defRPr>
                <a:latin typeface="+mn-lt"/>
              </a:defRPr>
            </a:lvl1pPr>
            <a:extLst/>
          </a:lstStyle>
          <a:p>
            <a:pPr>
              <a:defRPr/>
            </a:pPr>
            <a:endParaRPr lang="fr-FR"/>
          </a:p>
        </p:txBody>
      </p:sp>
      <p:sp>
        <p:nvSpPr>
          <p:cNvPr id="7" name="Rectangle 7"/>
          <p:cNvSpPr>
            <a:spLocks noGrp="1"/>
          </p:cNvSpPr>
          <p:nvPr>
            <p:ph type="sldNum" sz="quarter" idx="5"/>
          </p:nvPr>
        </p:nvSpPr>
        <p:spPr>
          <a:xfrm>
            <a:off x="3884613" y="8685213"/>
            <a:ext cx="2971800" cy="457200"/>
          </a:xfrm>
          <a:prstGeom prst="rect">
            <a:avLst/>
          </a:prstGeom>
        </p:spPr>
        <p:txBody>
          <a:bodyPr vert="horz"/>
          <a:lstStyle>
            <a:lvl1pPr fontAlgn="auto">
              <a:spcBef>
                <a:spcPts val="0"/>
              </a:spcBef>
              <a:spcAft>
                <a:spcPts val="0"/>
              </a:spcAft>
              <a:defRPr>
                <a:latin typeface="+mn-lt"/>
              </a:defRPr>
            </a:lvl1pPr>
            <a:extLst/>
          </a:lstStyle>
          <a:p>
            <a:pPr>
              <a:defRPr/>
            </a:pPr>
            <a:fld id="{098981DA-6AF3-4A95-9FDC-3D2E99DFECD0}" type="slidenum">
              <a:rPr lang="fr-FR"/>
              <a:pPr>
                <a:defRPr/>
              </a:pPr>
              <a:t>‹N°›</a:t>
            </a:fld>
            <a:endParaRPr lang="fr-FR"/>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lang="fr-FR" sz="1200" kern="1200">
        <a:solidFill>
          <a:schemeClr val="tx1"/>
        </a:solidFill>
        <a:latin typeface="+mn-lt"/>
        <a:ea typeface="+mn-ea"/>
        <a:cs typeface="+mn-cs"/>
      </a:defRPr>
    </a:lvl1pPr>
    <a:lvl2pPr marL="457200" algn="l" rtl="0" eaLnBrk="0" fontAlgn="base" hangingPunct="0">
      <a:spcBef>
        <a:spcPct val="30000"/>
      </a:spcBef>
      <a:spcAft>
        <a:spcPct val="0"/>
      </a:spcAft>
      <a:defRPr lang="fr-FR" sz="1200" kern="1200">
        <a:solidFill>
          <a:schemeClr val="tx1"/>
        </a:solidFill>
        <a:latin typeface="+mn-lt"/>
        <a:ea typeface="+mn-ea"/>
        <a:cs typeface="+mn-cs"/>
      </a:defRPr>
    </a:lvl2pPr>
    <a:lvl3pPr marL="914400" algn="l" rtl="0" eaLnBrk="0" fontAlgn="base" hangingPunct="0">
      <a:spcBef>
        <a:spcPct val="30000"/>
      </a:spcBef>
      <a:spcAft>
        <a:spcPct val="0"/>
      </a:spcAft>
      <a:defRPr lang="fr-FR" sz="1200" kern="1200">
        <a:solidFill>
          <a:schemeClr val="tx1"/>
        </a:solidFill>
        <a:latin typeface="+mn-lt"/>
        <a:ea typeface="+mn-ea"/>
        <a:cs typeface="+mn-cs"/>
      </a:defRPr>
    </a:lvl3pPr>
    <a:lvl4pPr marL="1371600" algn="l" rtl="0" eaLnBrk="0" fontAlgn="base" hangingPunct="0">
      <a:spcBef>
        <a:spcPct val="30000"/>
      </a:spcBef>
      <a:spcAft>
        <a:spcPct val="0"/>
      </a:spcAft>
      <a:defRPr lang="fr-FR" sz="1200" kern="1200">
        <a:solidFill>
          <a:schemeClr val="tx1"/>
        </a:solidFill>
        <a:latin typeface="+mn-lt"/>
        <a:ea typeface="+mn-ea"/>
        <a:cs typeface="+mn-cs"/>
      </a:defRPr>
    </a:lvl4pPr>
    <a:lvl5pPr marL="1828800" algn="l" rtl="0" eaLnBrk="0" fontAlgn="base" hangingPunct="0">
      <a:spcBef>
        <a:spcPct val="30000"/>
      </a:spcBef>
      <a:spcAft>
        <a:spcPct val="0"/>
      </a:spcAft>
      <a:defRPr lang="fr-FR" sz="1200" kern="1200">
        <a:solidFill>
          <a:schemeClr val="tx1"/>
        </a:solidFill>
        <a:latin typeface="+mn-lt"/>
        <a:ea typeface="+mn-ea"/>
        <a:cs typeface="+mn-cs"/>
      </a:defRPr>
    </a:lvl5pPr>
    <a:lvl6pPr marL="2286000" algn="l" rtl="0" latinLnBrk="0">
      <a:defRPr lang="fr-FR" sz="1200" kern="1200">
        <a:solidFill>
          <a:schemeClr val="tx1"/>
        </a:solidFill>
        <a:latin typeface="+mn-lt"/>
        <a:ea typeface="+mn-ea"/>
        <a:cs typeface="+mn-cs"/>
      </a:defRPr>
    </a:lvl6pPr>
    <a:lvl7pPr marL="2743200" algn="l" rtl="0" latinLnBrk="0">
      <a:defRPr lang="fr-FR" sz="1200" kern="1200">
        <a:solidFill>
          <a:schemeClr val="tx1"/>
        </a:solidFill>
        <a:latin typeface="+mn-lt"/>
        <a:ea typeface="+mn-ea"/>
        <a:cs typeface="+mn-cs"/>
      </a:defRPr>
    </a:lvl7pPr>
    <a:lvl8pPr marL="3200400" algn="l" rtl="0" latinLnBrk="0">
      <a:defRPr lang="fr-FR" sz="1200" kern="1200">
        <a:solidFill>
          <a:schemeClr val="tx1"/>
        </a:solidFill>
        <a:latin typeface="+mn-lt"/>
        <a:ea typeface="+mn-ea"/>
        <a:cs typeface="+mn-cs"/>
      </a:defRPr>
    </a:lvl8pPr>
    <a:lvl9pPr marL="3657600" algn="l" rtl="0" latinLnBrk="0">
      <a:defRPr lang="fr-F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Rot="1" noChangeAspect="1"/>
          </p:cNvSpPr>
          <p:nvPr>
            <p:ph type="sldImg"/>
          </p:nvPr>
        </p:nvSpPr>
        <p:spPr bwMode="auto">
          <a:noFill/>
          <a:ln>
            <a:solidFill>
              <a:srgbClr val="000000"/>
            </a:solidFill>
            <a:miter lim="800000"/>
            <a:headEnd/>
            <a:tailEnd/>
          </a:ln>
        </p:spPr>
      </p:sp>
      <p:sp>
        <p:nvSpPr>
          <p:cNvPr id="25602" name="Rectangle 3"/>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pPr eaLnBrk="1" hangingPunct="1">
              <a:spcBef>
                <a:spcPct val="0"/>
              </a:spcBef>
            </a:pPr>
            <a:endParaRPr smtClean="0"/>
          </a:p>
        </p:txBody>
      </p:sp>
      <p:sp>
        <p:nvSpPr>
          <p:cNvPr id="25603" name="Rectangle 4"/>
          <p:cNvSpPr>
            <a:spLocks noGrp="1"/>
          </p:cNvSpPr>
          <p:nvPr>
            <p:ph type="sldNum" sz="quarter" idx="5"/>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fld id="{2CEC90E4-F9D1-4C5B-AE83-09BEE50A9312}" type="slidenum">
              <a:rPr lang="fr-FR" smtClean="0"/>
              <a:pPr fontAlgn="base">
                <a:spcBef>
                  <a:spcPct val="0"/>
                </a:spcBef>
                <a:spcAft>
                  <a:spcPct val="0"/>
                </a:spcAft>
              </a:pPr>
              <a:t>1</a:t>
            </a:fld>
            <a:endParaRPr lang="fr-FR"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Espace réservé de l'image des diapositives 1"/>
          <p:cNvSpPr>
            <a:spLocks noGrp="1" noRot="1" noChangeAspect="1"/>
          </p:cNvSpPr>
          <p:nvPr>
            <p:ph type="sldImg"/>
          </p:nvPr>
        </p:nvSpPr>
        <p:spPr bwMode="auto">
          <a:noFill/>
          <a:ln>
            <a:solidFill>
              <a:srgbClr val="000000"/>
            </a:solidFill>
            <a:miter lim="800000"/>
            <a:headEnd/>
            <a:tailEnd/>
          </a:ln>
        </p:spPr>
      </p:sp>
      <p:sp>
        <p:nvSpPr>
          <p:cNvPr id="28674" name="Espace réservé des commentaires 2"/>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pPr eaLnBrk="1" hangingPunct="1">
              <a:spcBef>
                <a:spcPct val="0"/>
              </a:spcBef>
            </a:pPr>
            <a:endParaRPr smtClean="0"/>
          </a:p>
        </p:txBody>
      </p:sp>
      <p:sp>
        <p:nvSpPr>
          <p:cNvPr id="28675" name="Espace réservé du numéro de diapositive 3"/>
          <p:cNvSpPr>
            <a:spLocks noGrp="1"/>
          </p:cNvSpPr>
          <p:nvPr>
            <p:ph type="sldNum" sz="quarter" idx="5"/>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fld id="{EED3309E-C0C7-4686-AB4A-C40E4CF9FA87}" type="slidenum">
              <a:rPr lang="fr-FR" smtClean="0"/>
              <a:pPr fontAlgn="base">
                <a:spcBef>
                  <a:spcPct val="0"/>
                </a:spcBef>
                <a:spcAft>
                  <a:spcPct val="0"/>
                </a:spcAft>
              </a:pPr>
              <a:t>3</a:t>
            </a:fld>
            <a:endParaRPr lang="fr-FR"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Espace réservé de l'image des diapositives 1"/>
          <p:cNvSpPr>
            <a:spLocks noGrp="1" noRot="1" noChangeAspect="1"/>
          </p:cNvSpPr>
          <p:nvPr>
            <p:ph type="sldImg"/>
          </p:nvPr>
        </p:nvSpPr>
        <p:spPr bwMode="auto">
          <a:noFill/>
          <a:ln>
            <a:solidFill>
              <a:srgbClr val="000000"/>
            </a:solidFill>
            <a:miter lim="800000"/>
            <a:headEnd/>
            <a:tailEnd/>
          </a:ln>
        </p:spPr>
      </p:sp>
      <p:sp>
        <p:nvSpPr>
          <p:cNvPr id="83970" name="Espace réservé des commentaires 2"/>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pPr eaLnBrk="1" hangingPunct="1">
              <a:spcBef>
                <a:spcPct val="0"/>
              </a:spcBef>
            </a:pPr>
            <a:endParaRPr smtClean="0"/>
          </a:p>
        </p:txBody>
      </p:sp>
      <p:sp>
        <p:nvSpPr>
          <p:cNvPr id="83971" name="Espace réservé du numéro de diapositive 3"/>
          <p:cNvSpPr>
            <a:spLocks noGrp="1"/>
          </p:cNvSpPr>
          <p:nvPr>
            <p:ph type="sldNum" sz="quarter" idx="5"/>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fld id="{99B83424-2FCE-40F3-A607-A68792790143}" type="slidenum">
              <a:rPr lang="fr-FR" smtClean="0"/>
              <a:pPr fontAlgn="base">
                <a:spcBef>
                  <a:spcPct val="0"/>
                </a:spcBef>
                <a:spcAft>
                  <a:spcPct val="0"/>
                </a:spcAft>
              </a:pPr>
              <a:t>26</a:t>
            </a:fld>
            <a:endParaRPr lang="fr-FR"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uniquement">
    <p:spTree>
      <p:nvGrpSpPr>
        <p:cNvPr id="1" name=""/>
        <p:cNvGrpSpPr/>
        <p:nvPr/>
      </p:nvGrpSpPr>
      <p:grpSpPr>
        <a:xfrm>
          <a:off x="0" y="0"/>
          <a:ext cx="0" cy="0"/>
          <a:chOff x="0" y="0"/>
          <a:chExt cx="0" cy="0"/>
        </a:xfrm>
      </p:grpSpPr>
      <p:sp>
        <p:nvSpPr>
          <p:cNvPr id="19" name="Rectangle 8"/>
          <p:cNvSpPr>
            <a:spLocks noGrp="1"/>
          </p:cNvSpPr>
          <p:nvPr>
            <p:ph type="body" sz="quarter" idx="13"/>
          </p:nvPr>
        </p:nvSpPr>
        <p:spPr>
          <a:xfrm>
            <a:off x="304800" y="381000"/>
            <a:ext cx="7939608" cy="527720"/>
          </a:xfrm>
          <a:solidFill>
            <a:schemeClr val="accent6">
              <a:shade val="75000"/>
            </a:schemeClr>
          </a:solidFill>
        </p:spPr>
        <p:txBody>
          <a:bodyPr>
            <a:normAutofit/>
          </a:bodyPr>
          <a:lstStyle>
            <a:lvl1pPr eaLnBrk="1" latinLnBrk="0" hangingPunct="1">
              <a:defRPr kumimoji="0" lang="fr-FR" sz="2800" b="1" cap="all" baseline="0">
                <a:solidFill>
                  <a:schemeClr val="bg1"/>
                </a:solidFill>
              </a:defRPr>
            </a:lvl1pPr>
            <a:extLst/>
          </a:lstStyle>
          <a:p>
            <a:pPr lvl="0"/>
            <a:r>
              <a:rPr lang="en-US" dirty="0"/>
              <a:t>Cliquez pour modifier les styles du texte du masque</a:t>
            </a:r>
          </a:p>
        </p:txBody>
      </p:sp>
      <p:sp>
        <p:nvSpPr>
          <p:cNvPr id="3" name="Rectangle 4"/>
          <p:cNvSpPr>
            <a:spLocks noGrp="1"/>
          </p:cNvSpPr>
          <p:nvPr>
            <p:ph type="dt" sz="half" idx="14"/>
          </p:nvPr>
        </p:nvSpPr>
        <p:spPr/>
        <p:txBody>
          <a:bodyPr/>
          <a:lstStyle>
            <a:lvl1pPr>
              <a:defRPr/>
            </a:lvl1pPr>
          </a:lstStyle>
          <a:p>
            <a:pPr>
              <a:defRPr/>
            </a:pPr>
            <a:r>
              <a:rPr lang="fr-FR" smtClean="0"/>
              <a:t>28/6/2006</a:t>
            </a:r>
            <a:endParaRPr/>
          </a:p>
        </p:txBody>
      </p:sp>
      <p:sp>
        <p:nvSpPr>
          <p:cNvPr id="4" name="Rectangle 6"/>
          <p:cNvSpPr>
            <a:spLocks noGrp="1"/>
          </p:cNvSpPr>
          <p:nvPr>
            <p:ph type="sldNum" sz="quarter" idx="15"/>
          </p:nvPr>
        </p:nvSpPr>
        <p:spPr/>
        <p:txBody>
          <a:bodyPr/>
          <a:lstStyle>
            <a:lvl1pPr>
              <a:defRPr/>
            </a:lvl1pPr>
          </a:lstStyle>
          <a:p>
            <a:pPr>
              <a:defRPr/>
            </a:pPr>
            <a:fld id="{60550276-6C9F-4FA0-B238-2D0E19A2CB19}" type="slidenum">
              <a:rPr/>
              <a:pPr>
                <a:defRPr/>
              </a:pPr>
              <a:t>‹N°›</a:t>
            </a:fld>
            <a:endParaRPr dirty="0"/>
          </a:p>
        </p:txBody>
      </p:sp>
      <p:sp>
        <p:nvSpPr>
          <p:cNvPr id="5" name="Rectangle 12"/>
          <p:cNvSpPr>
            <a:spLocks noGrp="1"/>
          </p:cNvSpPr>
          <p:nvPr>
            <p:ph type="ftr" sz="quarter" idx="16"/>
          </p:nvPr>
        </p:nvSpPr>
        <p:spPr/>
        <p:txBody>
          <a:bodyPr/>
          <a:lstStyle>
            <a:lvl1pPr>
              <a:defRPr/>
            </a:lvl1pPr>
          </a:lstStyle>
          <a:p>
            <a:pPr>
              <a:defRPr/>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poses : 2 Gauche, 1 Droite">
    <p:spTree>
      <p:nvGrpSpPr>
        <p:cNvPr id="1" name=""/>
        <p:cNvGrpSpPr/>
        <p:nvPr/>
      </p:nvGrpSpPr>
      <p:grpSpPr>
        <a:xfrm>
          <a:off x="0" y="0"/>
          <a:ext cx="0" cy="0"/>
          <a:chOff x="0" y="0"/>
          <a:chExt cx="0" cy="0"/>
        </a:xfrm>
      </p:grpSpPr>
      <p:sp>
        <p:nvSpPr>
          <p:cNvPr id="28" name="Rectangle 2"/>
          <p:cNvSpPr>
            <a:spLocks noGrp="1"/>
          </p:cNvSpPr>
          <p:nvPr>
            <p:ph type="title"/>
          </p:nvPr>
        </p:nvSpPr>
        <p:spPr>
          <a:xfrm>
            <a:off x="8610600" y="381000"/>
            <a:ext cx="533400" cy="5867400"/>
          </a:xfrm>
          <a:prstGeom prst="rect">
            <a:avLst/>
          </a:prstGeom>
        </p:spPr>
        <p:txBody>
          <a:bodyPr/>
          <a:lstStyle>
            <a:extLst/>
          </a:lstStyle>
          <a:p>
            <a:r>
              <a:rPr lang="fr-FR" smtClean="0"/>
              <a:t>Modifiez le style du titre</a:t>
            </a:r>
            <a:endParaRPr/>
          </a:p>
        </p:txBody>
      </p:sp>
      <p:sp>
        <p:nvSpPr>
          <p:cNvPr id="9" name="Rectangle 8"/>
          <p:cNvSpPr>
            <a:spLocks noGrp="1"/>
          </p:cNvSpPr>
          <p:nvPr>
            <p:ph type="body" sz="quarter" idx="13"/>
          </p:nvPr>
        </p:nvSpPr>
        <p:spPr>
          <a:xfrm>
            <a:off x="3048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18" name="Rectangle 11"/>
          <p:cNvSpPr>
            <a:spLocks noGrp="1"/>
          </p:cNvSpPr>
          <p:nvPr>
            <p:ph sz="quarter" idx="15"/>
          </p:nvPr>
        </p:nvSpPr>
        <p:spPr>
          <a:xfrm>
            <a:off x="304800" y="609600"/>
            <a:ext cx="3962400" cy="2706624"/>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15" name="Rectangle 8"/>
          <p:cNvSpPr>
            <a:spLocks noGrp="1"/>
          </p:cNvSpPr>
          <p:nvPr>
            <p:ph type="body" sz="quarter" idx="16"/>
          </p:nvPr>
        </p:nvSpPr>
        <p:spPr>
          <a:xfrm>
            <a:off x="301752" y="3319272"/>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17" name="Rectangle 11"/>
          <p:cNvSpPr>
            <a:spLocks noGrp="1"/>
          </p:cNvSpPr>
          <p:nvPr>
            <p:ph sz="quarter" idx="17"/>
          </p:nvPr>
        </p:nvSpPr>
        <p:spPr>
          <a:xfrm>
            <a:off x="301752" y="3547872"/>
            <a:ext cx="3965448" cy="2706624"/>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20" name="Rectangle 8"/>
          <p:cNvSpPr>
            <a:spLocks noGrp="1"/>
          </p:cNvSpPr>
          <p:nvPr>
            <p:ph type="body" sz="quarter" idx="18"/>
          </p:nvPr>
        </p:nvSpPr>
        <p:spPr>
          <a:xfrm>
            <a:off x="4416552" y="381000"/>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21" name="Rectangle 11"/>
          <p:cNvSpPr>
            <a:spLocks noGrp="1"/>
          </p:cNvSpPr>
          <p:nvPr>
            <p:ph sz="quarter" idx="19"/>
          </p:nvPr>
        </p:nvSpPr>
        <p:spPr>
          <a:xfrm>
            <a:off x="4416552" y="609600"/>
            <a:ext cx="3962400" cy="5638800"/>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10" name="Rectangle 13"/>
          <p:cNvSpPr>
            <a:spLocks noGrp="1"/>
          </p:cNvSpPr>
          <p:nvPr>
            <p:ph type="dt" sz="half" idx="20"/>
          </p:nvPr>
        </p:nvSpPr>
        <p:spPr/>
        <p:txBody>
          <a:bodyPr/>
          <a:lstStyle>
            <a:lvl1pPr>
              <a:defRPr/>
            </a:lvl1pPr>
            <a:extLst/>
          </a:lstStyle>
          <a:p>
            <a:pPr>
              <a:defRPr/>
            </a:pPr>
            <a:r>
              <a:rPr lang="fr-FR" smtClean="0"/>
              <a:t>28/6/2006</a:t>
            </a:r>
            <a:endParaRPr/>
          </a:p>
        </p:txBody>
      </p:sp>
      <p:sp>
        <p:nvSpPr>
          <p:cNvPr id="11" name="Rectangle 19"/>
          <p:cNvSpPr>
            <a:spLocks noGrp="1"/>
          </p:cNvSpPr>
          <p:nvPr>
            <p:ph type="sldNum" sz="quarter" idx="21"/>
          </p:nvPr>
        </p:nvSpPr>
        <p:spPr/>
        <p:txBody>
          <a:bodyPr/>
          <a:lstStyle>
            <a:lvl1pPr algn="r">
              <a:defRPr sz="1000"/>
            </a:lvl1pPr>
            <a:extLst/>
          </a:lstStyle>
          <a:p>
            <a:pPr>
              <a:defRPr/>
            </a:pPr>
            <a:fld id="{77CCAE7E-519D-40D9-A27E-B3483F456837}" type="slidenum">
              <a:rPr/>
              <a:pPr>
                <a:defRPr/>
              </a:pPr>
              <a:t>‹N°›</a:t>
            </a:fld>
            <a:endParaRPr/>
          </a:p>
        </p:txBody>
      </p:sp>
      <p:sp>
        <p:nvSpPr>
          <p:cNvPr id="12" name="Rectangle 22"/>
          <p:cNvSpPr>
            <a:spLocks noGrp="1"/>
          </p:cNvSpPr>
          <p:nvPr>
            <p:ph type="ftr" sz="quarter" idx="22"/>
          </p:nvPr>
        </p:nvSpPr>
        <p:spPr/>
        <p:txBody>
          <a:bodyPr/>
          <a:lstStyle>
            <a:lvl1pPr>
              <a:defRPr/>
            </a:lvl1pPr>
            <a:extLst/>
          </a:lstStyle>
          <a:p>
            <a:pPr>
              <a:defRPr/>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 poses : 1 Gauche, 2 Droite">
    <p:spTree>
      <p:nvGrpSpPr>
        <p:cNvPr id="1" name=""/>
        <p:cNvGrpSpPr/>
        <p:nvPr/>
      </p:nvGrpSpPr>
      <p:grpSpPr>
        <a:xfrm>
          <a:off x="0" y="0"/>
          <a:ext cx="0" cy="0"/>
          <a:chOff x="0" y="0"/>
          <a:chExt cx="0" cy="0"/>
        </a:xfrm>
      </p:grpSpPr>
      <p:sp>
        <p:nvSpPr>
          <p:cNvPr id="25" name="Rectangle 2"/>
          <p:cNvSpPr>
            <a:spLocks noGrp="1"/>
          </p:cNvSpPr>
          <p:nvPr>
            <p:ph type="title"/>
          </p:nvPr>
        </p:nvSpPr>
        <p:spPr>
          <a:xfrm>
            <a:off x="8610600" y="381000"/>
            <a:ext cx="533400" cy="5867400"/>
          </a:xfrm>
          <a:prstGeom prst="rect">
            <a:avLst/>
          </a:prstGeom>
        </p:spPr>
        <p:txBody>
          <a:bodyPr/>
          <a:lstStyle>
            <a:extLst/>
          </a:lstStyle>
          <a:p>
            <a:r>
              <a:rPr lang="fr-FR" smtClean="0"/>
              <a:t>Modifiez le style du titre</a:t>
            </a:r>
            <a:endParaRPr/>
          </a:p>
        </p:txBody>
      </p:sp>
      <p:sp>
        <p:nvSpPr>
          <p:cNvPr id="13" name="Rectangle 8"/>
          <p:cNvSpPr>
            <a:spLocks noGrp="1"/>
          </p:cNvSpPr>
          <p:nvPr>
            <p:ph type="body" sz="quarter" idx="13"/>
          </p:nvPr>
        </p:nvSpPr>
        <p:spPr>
          <a:xfrm>
            <a:off x="304800" y="381000"/>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14" name="Rectangle 11"/>
          <p:cNvSpPr>
            <a:spLocks noGrp="1"/>
          </p:cNvSpPr>
          <p:nvPr>
            <p:ph sz="quarter" idx="15"/>
          </p:nvPr>
        </p:nvSpPr>
        <p:spPr>
          <a:xfrm>
            <a:off x="304800" y="609600"/>
            <a:ext cx="3962400" cy="5638800"/>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16" name="Rectangle 8"/>
          <p:cNvSpPr>
            <a:spLocks noGrp="1"/>
          </p:cNvSpPr>
          <p:nvPr>
            <p:ph type="body" sz="quarter" idx="16"/>
          </p:nvPr>
        </p:nvSpPr>
        <p:spPr>
          <a:xfrm>
            <a:off x="44196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17" name="Rectangle 11"/>
          <p:cNvSpPr>
            <a:spLocks noGrp="1"/>
          </p:cNvSpPr>
          <p:nvPr>
            <p:ph sz="quarter" idx="17"/>
          </p:nvPr>
        </p:nvSpPr>
        <p:spPr>
          <a:xfrm>
            <a:off x="4419600" y="609600"/>
            <a:ext cx="3962400" cy="2706624"/>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19" name="Rectangle 8"/>
          <p:cNvSpPr>
            <a:spLocks noGrp="1"/>
          </p:cNvSpPr>
          <p:nvPr>
            <p:ph type="body" sz="quarter" idx="18"/>
          </p:nvPr>
        </p:nvSpPr>
        <p:spPr>
          <a:xfrm>
            <a:off x="4416552" y="3319272"/>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20" name="Rectangle 11"/>
          <p:cNvSpPr>
            <a:spLocks noGrp="1"/>
          </p:cNvSpPr>
          <p:nvPr>
            <p:ph sz="quarter" idx="19"/>
          </p:nvPr>
        </p:nvSpPr>
        <p:spPr>
          <a:xfrm>
            <a:off x="4416552" y="3547872"/>
            <a:ext cx="3965448" cy="2706624"/>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9" name="Rectangle 21"/>
          <p:cNvSpPr>
            <a:spLocks noGrp="1"/>
          </p:cNvSpPr>
          <p:nvPr>
            <p:ph type="dt" sz="half" idx="20"/>
          </p:nvPr>
        </p:nvSpPr>
        <p:spPr/>
        <p:txBody>
          <a:bodyPr/>
          <a:lstStyle>
            <a:lvl1pPr>
              <a:defRPr/>
            </a:lvl1pPr>
            <a:extLst/>
          </a:lstStyle>
          <a:p>
            <a:pPr>
              <a:defRPr/>
            </a:pPr>
            <a:r>
              <a:rPr lang="fr-FR" smtClean="0"/>
              <a:t>28/6/2006</a:t>
            </a:r>
            <a:endParaRPr/>
          </a:p>
        </p:txBody>
      </p:sp>
      <p:sp>
        <p:nvSpPr>
          <p:cNvPr id="10" name="Rectangle 22"/>
          <p:cNvSpPr>
            <a:spLocks noGrp="1"/>
          </p:cNvSpPr>
          <p:nvPr>
            <p:ph type="sldNum" sz="quarter" idx="21"/>
          </p:nvPr>
        </p:nvSpPr>
        <p:spPr/>
        <p:txBody>
          <a:bodyPr/>
          <a:lstStyle>
            <a:lvl1pPr algn="r">
              <a:defRPr sz="1000"/>
            </a:lvl1pPr>
            <a:extLst/>
          </a:lstStyle>
          <a:p>
            <a:pPr>
              <a:defRPr/>
            </a:pPr>
            <a:fld id="{0F2376C1-13B3-4648-91E0-DBDB57F459CD}" type="slidenum">
              <a:rPr/>
              <a:pPr>
                <a:defRPr/>
              </a:pPr>
              <a:t>‹N°›</a:t>
            </a:fld>
            <a:endParaRPr/>
          </a:p>
        </p:txBody>
      </p:sp>
      <p:sp>
        <p:nvSpPr>
          <p:cNvPr id="11" name="Rectangle 23"/>
          <p:cNvSpPr>
            <a:spLocks noGrp="1"/>
          </p:cNvSpPr>
          <p:nvPr>
            <p:ph type="ftr" sz="quarter" idx="22"/>
          </p:nvPr>
        </p:nvSpPr>
        <p:spPr/>
        <p:txBody>
          <a:bodyPr/>
          <a:lstStyle>
            <a:lvl1pPr>
              <a:defRPr/>
            </a:lvl1pPr>
            <a:extLst/>
          </a:lstStyle>
          <a:p>
            <a:pPr>
              <a:defRPr/>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 poses : 1 Haut, 2 Bas">
    <p:spTree>
      <p:nvGrpSpPr>
        <p:cNvPr id="1" name=""/>
        <p:cNvGrpSpPr/>
        <p:nvPr/>
      </p:nvGrpSpPr>
      <p:grpSpPr>
        <a:xfrm>
          <a:off x="0" y="0"/>
          <a:ext cx="0" cy="0"/>
          <a:chOff x="0" y="0"/>
          <a:chExt cx="0" cy="0"/>
        </a:xfrm>
      </p:grpSpPr>
      <p:sp>
        <p:nvSpPr>
          <p:cNvPr id="28" name="Rectangle 2"/>
          <p:cNvSpPr>
            <a:spLocks noGrp="1"/>
          </p:cNvSpPr>
          <p:nvPr>
            <p:ph type="title"/>
          </p:nvPr>
        </p:nvSpPr>
        <p:spPr>
          <a:xfrm>
            <a:off x="8610600" y="381000"/>
            <a:ext cx="533400" cy="5867400"/>
          </a:xfrm>
          <a:prstGeom prst="rect">
            <a:avLst/>
          </a:prstGeom>
        </p:spPr>
        <p:txBody>
          <a:bodyPr/>
          <a:lstStyle>
            <a:extLst/>
          </a:lstStyle>
          <a:p>
            <a:r>
              <a:rPr lang="fr-FR" smtClean="0"/>
              <a:t>Modifiez le style du titre</a:t>
            </a:r>
            <a:endParaRPr/>
          </a:p>
        </p:txBody>
      </p:sp>
      <p:sp>
        <p:nvSpPr>
          <p:cNvPr id="13" name="Rectangle 8"/>
          <p:cNvSpPr>
            <a:spLocks noGrp="1"/>
          </p:cNvSpPr>
          <p:nvPr>
            <p:ph type="body" sz="quarter" idx="13"/>
          </p:nvPr>
        </p:nvSpPr>
        <p:spPr>
          <a:xfrm>
            <a:off x="304800" y="381000"/>
            <a:ext cx="80772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15" name="Rectangle 11"/>
          <p:cNvSpPr>
            <a:spLocks noGrp="1"/>
          </p:cNvSpPr>
          <p:nvPr>
            <p:ph sz="quarter" idx="15"/>
          </p:nvPr>
        </p:nvSpPr>
        <p:spPr>
          <a:xfrm>
            <a:off x="301752" y="609600"/>
            <a:ext cx="8074152" cy="2706624"/>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17" name="Rectangle 8"/>
          <p:cNvSpPr>
            <a:spLocks noGrp="1"/>
          </p:cNvSpPr>
          <p:nvPr>
            <p:ph type="body" sz="quarter" idx="16"/>
          </p:nvPr>
        </p:nvSpPr>
        <p:spPr>
          <a:xfrm>
            <a:off x="301752" y="3319272"/>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18" name="Rectangle 11"/>
          <p:cNvSpPr>
            <a:spLocks noGrp="1"/>
          </p:cNvSpPr>
          <p:nvPr>
            <p:ph sz="quarter" idx="17"/>
          </p:nvPr>
        </p:nvSpPr>
        <p:spPr>
          <a:xfrm>
            <a:off x="301752" y="3547872"/>
            <a:ext cx="3965448" cy="2706624"/>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21" name="Rectangle 8"/>
          <p:cNvSpPr>
            <a:spLocks noGrp="1"/>
          </p:cNvSpPr>
          <p:nvPr>
            <p:ph type="body" sz="quarter" idx="20"/>
          </p:nvPr>
        </p:nvSpPr>
        <p:spPr>
          <a:xfrm>
            <a:off x="4416552" y="3319272"/>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23" name="Rectangle 11"/>
          <p:cNvSpPr>
            <a:spLocks noGrp="1"/>
          </p:cNvSpPr>
          <p:nvPr>
            <p:ph sz="quarter" idx="21"/>
          </p:nvPr>
        </p:nvSpPr>
        <p:spPr>
          <a:xfrm>
            <a:off x="4416552" y="3547872"/>
            <a:ext cx="3965448" cy="2706624"/>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9" name="Rectangle 19"/>
          <p:cNvSpPr>
            <a:spLocks noGrp="1"/>
          </p:cNvSpPr>
          <p:nvPr>
            <p:ph type="dt" sz="half" idx="22"/>
          </p:nvPr>
        </p:nvSpPr>
        <p:spPr/>
        <p:txBody>
          <a:bodyPr/>
          <a:lstStyle>
            <a:lvl1pPr>
              <a:defRPr/>
            </a:lvl1pPr>
            <a:extLst/>
          </a:lstStyle>
          <a:p>
            <a:pPr>
              <a:defRPr/>
            </a:pPr>
            <a:r>
              <a:rPr lang="fr-FR" smtClean="0"/>
              <a:t>28/6/2006</a:t>
            </a:r>
            <a:endParaRPr/>
          </a:p>
        </p:txBody>
      </p:sp>
      <p:sp>
        <p:nvSpPr>
          <p:cNvPr id="10" name="Rectangle 20"/>
          <p:cNvSpPr>
            <a:spLocks noGrp="1"/>
          </p:cNvSpPr>
          <p:nvPr>
            <p:ph type="sldNum" sz="quarter" idx="23"/>
          </p:nvPr>
        </p:nvSpPr>
        <p:spPr/>
        <p:txBody>
          <a:bodyPr/>
          <a:lstStyle>
            <a:lvl1pPr algn="r">
              <a:defRPr sz="1000"/>
            </a:lvl1pPr>
            <a:extLst/>
          </a:lstStyle>
          <a:p>
            <a:pPr>
              <a:defRPr/>
            </a:pPr>
            <a:fld id="{4E109D7B-9390-4703-8756-0103E16374BD}" type="slidenum">
              <a:rPr/>
              <a:pPr>
                <a:defRPr/>
              </a:pPr>
              <a:t>‹N°›</a:t>
            </a:fld>
            <a:endParaRPr/>
          </a:p>
        </p:txBody>
      </p:sp>
      <p:sp>
        <p:nvSpPr>
          <p:cNvPr id="11" name="Rectangle 22"/>
          <p:cNvSpPr>
            <a:spLocks noGrp="1"/>
          </p:cNvSpPr>
          <p:nvPr>
            <p:ph type="ftr" sz="quarter" idx="24"/>
          </p:nvPr>
        </p:nvSpPr>
        <p:spPr/>
        <p:txBody>
          <a:bodyPr/>
          <a:lstStyle>
            <a:lvl1pPr>
              <a:defRPr/>
            </a:lvl1pPr>
            <a:extLst/>
          </a:lstStyle>
          <a:p>
            <a:pPr>
              <a:defRPr/>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 poses">
    <p:spTree>
      <p:nvGrpSpPr>
        <p:cNvPr id="1" name=""/>
        <p:cNvGrpSpPr/>
        <p:nvPr/>
      </p:nvGrpSpPr>
      <p:grpSpPr>
        <a:xfrm>
          <a:off x="0" y="0"/>
          <a:ext cx="0" cy="0"/>
          <a:chOff x="0" y="0"/>
          <a:chExt cx="0" cy="0"/>
        </a:xfrm>
      </p:grpSpPr>
      <p:sp>
        <p:nvSpPr>
          <p:cNvPr id="19" name="Rectangle 2"/>
          <p:cNvSpPr>
            <a:spLocks noGrp="1"/>
          </p:cNvSpPr>
          <p:nvPr>
            <p:ph type="title"/>
          </p:nvPr>
        </p:nvSpPr>
        <p:spPr>
          <a:xfrm>
            <a:off x="8610600" y="381000"/>
            <a:ext cx="533400" cy="5867400"/>
          </a:xfrm>
          <a:prstGeom prst="rect">
            <a:avLst/>
          </a:prstGeom>
        </p:spPr>
        <p:txBody>
          <a:bodyPr/>
          <a:lstStyle>
            <a:extLst/>
          </a:lstStyle>
          <a:p>
            <a:r>
              <a:rPr lang="fr-FR" smtClean="0"/>
              <a:t>Modifiez le style du titre</a:t>
            </a:r>
            <a:endParaRPr/>
          </a:p>
        </p:txBody>
      </p:sp>
      <p:sp>
        <p:nvSpPr>
          <p:cNvPr id="16" name="Rectangle 8"/>
          <p:cNvSpPr>
            <a:spLocks noGrp="1"/>
          </p:cNvSpPr>
          <p:nvPr>
            <p:ph type="body" sz="quarter" idx="13"/>
          </p:nvPr>
        </p:nvSpPr>
        <p:spPr>
          <a:xfrm>
            <a:off x="3048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17" name="Rectangle 11"/>
          <p:cNvSpPr>
            <a:spLocks noGrp="1"/>
          </p:cNvSpPr>
          <p:nvPr>
            <p:ph sz="quarter" idx="15"/>
          </p:nvPr>
        </p:nvSpPr>
        <p:spPr>
          <a:xfrm>
            <a:off x="304800" y="609600"/>
            <a:ext cx="3962400" cy="2706624"/>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18" name="Rectangle 8"/>
          <p:cNvSpPr>
            <a:spLocks noGrp="1"/>
          </p:cNvSpPr>
          <p:nvPr>
            <p:ph type="body" sz="quarter" idx="16"/>
          </p:nvPr>
        </p:nvSpPr>
        <p:spPr>
          <a:xfrm>
            <a:off x="301752" y="3319272"/>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20" name="Rectangle 11"/>
          <p:cNvSpPr>
            <a:spLocks noGrp="1"/>
          </p:cNvSpPr>
          <p:nvPr>
            <p:ph sz="quarter" idx="17"/>
          </p:nvPr>
        </p:nvSpPr>
        <p:spPr>
          <a:xfrm>
            <a:off x="301752" y="3547872"/>
            <a:ext cx="3965448" cy="2706624"/>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21" name="Rectangle 8"/>
          <p:cNvSpPr>
            <a:spLocks noGrp="1"/>
          </p:cNvSpPr>
          <p:nvPr>
            <p:ph type="body" sz="quarter" idx="18"/>
          </p:nvPr>
        </p:nvSpPr>
        <p:spPr>
          <a:xfrm>
            <a:off x="44196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24" name="Rectangle 11"/>
          <p:cNvSpPr>
            <a:spLocks noGrp="1"/>
          </p:cNvSpPr>
          <p:nvPr>
            <p:ph sz="quarter" idx="19"/>
          </p:nvPr>
        </p:nvSpPr>
        <p:spPr>
          <a:xfrm>
            <a:off x="4419600" y="609600"/>
            <a:ext cx="3962400" cy="2706624"/>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25" name="Rectangle 8"/>
          <p:cNvSpPr>
            <a:spLocks noGrp="1"/>
          </p:cNvSpPr>
          <p:nvPr>
            <p:ph type="body" sz="quarter" idx="20"/>
          </p:nvPr>
        </p:nvSpPr>
        <p:spPr>
          <a:xfrm>
            <a:off x="4416552" y="3319272"/>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26" name="Rectangle 11"/>
          <p:cNvSpPr>
            <a:spLocks noGrp="1"/>
          </p:cNvSpPr>
          <p:nvPr>
            <p:ph sz="quarter" idx="21"/>
          </p:nvPr>
        </p:nvSpPr>
        <p:spPr>
          <a:xfrm>
            <a:off x="4416552" y="3547872"/>
            <a:ext cx="3965448" cy="2706624"/>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11" name="Rectangle 23"/>
          <p:cNvSpPr>
            <a:spLocks noGrp="1"/>
          </p:cNvSpPr>
          <p:nvPr>
            <p:ph type="dt" sz="half" idx="22"/>
          </p:nvPr>
        </p:nvSpPr>
        <p:spPr/>
        <p:txBody>
          <a:bodyPr/>
          <a:lstStyle>
            <a:lvl1pPr>
              <a:defRPr/>
            </a:lvl1pPr>
            <a:extLst/>
          </a:lstStyle>
          <a:p>
            <a:pPr>
              <a:defRPr/>
            </a:pPr>
            <a:r>
              <a:rPr lang="fr-FR" smtClean="0"/>
              <a:t>28/6/2006</a:t>
            </a:r>
            <a:endParaRPr/>
          </a:p>
        </p:txBody>
      </p:sp>
      <p:sp>
        <p:nvSpPr>
          <p:cNvPr id="12" name="Rectangle 27"/>
          <p:cNvSpPr>
            <a:spLocks noGrp="1"/>
          </p:cNvSpPr>
          <p:nvPr>
            <p:ph type="sldNum" sz="quarter" idx="23"/>
          </p:nvPr>
        </p:nvSpPr>
        <p:spPr/>
        <p:txBody>
          <a:bodyPr/>
          <a:lstStyle>
            <a:lvl1pPr algn="r">
              <a:defRPr sz="1000"/>
            </a:lvl1pPr>
            <a:extLst/>
          </a:lstStyle>
          <a:p>
            <a:pPr>
              <a:defRPr/>
            </a:pPr>
            <a:fld id="{FFCB3285-8EA2-44E2-B64E-DAA9B4B03240}" type="slidenum">
              <a:rPr/>
              <a:pPr>
                <a:defRPr/>
              </a:pPr>
              <a:t>‹N°›</a:t>
            </a:fld>
            <a:endParaRPr/>
          </a:p>
        </p:txBody>
      </p:sp>
      <p:sp>
        <p:nvSpPr>
          <p:cNvPr id="13" name="Rectangle 28"/>
          <p:cNvSpPr>
            <a:spLocks noGrp="1"/>
          </p:cNvSpPr>
          <p:nvPr>
            <p:ph type="ftr" sz="quarter" idx="24"/>
          </p:nvPr>
        </p:nvSpPr>
        <p:spPr/>
        <p:txBody>
          <a:bodyPr/>
          <a:lstStyle>
            <a:lvl1pPr>
              <a:defRPr/>
            </a:lvl1pPr>
            <a:extLst/>
          </a:lstStyle>
          <a:p>
            <a:pPr>
              <a:defRPr/>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4 poses : 1 Gauche, 3 Droite">
    <p:spTree>
      <p:nvGrpSpPr>
        <p:cNvPr id="1" name=""/>
        <p:cNvGrpSpPr/>
        <p:nvPr/>
      </p:nvGrpSpPr>
      <p:grpSpPr>
        <a:xfrm>
          <a:off x="0" y="0"/>
          <a:ext cx="0" cy="0"/>
          <a:chOff x="0" y="0"/>
          <a:chExt cx="0" cy="0"/>
        </a:xfrm>
      </p:grpSpPr>
      <p:sp>
        <p:nvSpPr>
          <p:cNvPr id="4" name="Rectangle 2"/>
          <p:cNvSpPr>
            <a:spLocks noGrp="1"/>
          </p:cNvSpPr>
          <p:nvPr>
            <p:ph type="title"/>
          </p:nvPr>
        </p:nvSpPr>
        <p:spPr>
          <a:xfrm>
            <a:off x="8610600" y="381000"/>
            <a:ext cx="533400" cy="5867400"/>
          </a:xfrm>
          <a:prstGeom prst="rect">
            <a:avLst/>
          </a:prstGeom>
        </p:spPr>
        <p:txBody>
          <a:bodyPr/>
          <a:lstStyle>
            <a:extLst/>
          </a:lstStyle>
          <a:p>
            <a:r>
              <a:rPr lang="fr-FR" smtClean="0"/>
              <a:t>Modifiez le style du titre</a:t>
            </a:r>
            <a:endParaRPr/>
          </a:p>
        </p:txBody>
      </p:sp>
      <p:sp>
        <p:nvSpPr>
          <p:cNvPr id="10" name="Rectangle 8"/>
          <p:cNvSpPr>
            <a:spLocks noGrp="1"/>
          </p:cNvSpPr>
          <p:nvPr>
            <p:ph type="body" sz="quarter" idx="14"/>
          </p:nvPr>
        </p:nvSpPr>
        <p:spPr>
          <a:xfrm>
            <a:off x="44196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8" name="Rectangle 11"/>
          <p:cNvSpPr>
            <a:spLocks noGrp="1"/>
          </p:cNvSpPr>
          <p:nvPr>
            <p:ph sz="quarter" idx="16"/>
          </p:nvPr>
        </p:nvSpPr>
        <p:spPr>
          <a:xfrm>
            <a:off x="4419600" y="609600"/>
            <a:ext cx="3962400" cy="1728216"/>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19" name="Rectangle 8"/>
          <p:cNvSpPr>
            <a:spLocks noGrp="1"/>
          </p:cNvSpPr>
          <p:nvPr>
            <p:ph type="body" sz="quarter" idx="13"/>
          </p:nvPr>
        </p:nvSpPr>
        <p:spPr>
          <a:xfrm>
            <a:off x="304800" y="381000"/>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20" name="Rectangle 11"/>
          <p:cNvSpPr>
            <a:spLocks noGrp="1"/>
          </p:cNvSpPr>
          <p:nvPr>
            <p:ph sz="quarter" idx="15"/>
          </p:nvPr>
        </p:nvSpPr>
        <p:spPr>
          <a:xfrm>
            <a:off x="304800" y="609600"/>
            <a:ext cx="3962400" cy="5638800"/>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12" name="Rectangle 8"/>
          <p:cNvSpPr>
            <a:spLocks noGrp="1"/>
          </p:cNvSpPr>
          <p:nvPr>
            <p:ph type="body" sz="quarter" idx="17"/>
          </p:nvPr>
        </p:nvSpPr>
        <p:spPr>
          <a:xfrm>
            <a:off x="4416552" y="2340864"/>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13" name="Rectangle 11"/>
          <p:cNvSpPr>
            <a:spLocks noGrp="1"/>
          </p:cNvSpPr>
          <p:nvPr>
            <p:ph sz="quarter" idx="18"/>
          </p:nvPr>
        </p:nvSpPr>
        <p:spPr>
          <a:xfrm>
            <a:off x="4416552" y="2569464"/>
            <a:ext cx="3962400" cy="1728216"/>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14" name="Rectangle 8"/>
          <p:cNvSpPr>
            <a:spLocks noGrp="1"/>
          </p:cNvSpPr>
          <p:nvPr>
            <p:ph type="body" sz="quarter" idx="19"/>
          </p:nvPr>
        </p:nvSpPr>
        <p:spPr>
          <a:xfrm>
            <a:off x="4419600" y="4291584"/>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15" name="Rectangle 11"/>
          <p:cNvSpPr>
            <a:spLocks noGrp="1"/>
          </p:cNvSpPr>
          <p:nvPr>
            <p:ph sz="quarter" idx="20"/>
          </p:nvPr>
        </p:nvSpPr>
        <p:spPr>
          <a:xfrm>
            <a:off x="4419600" y="4520184"/>
            <a:ext cx="3962400" cy="1728216"/>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11" name="Rectangle 17"/>
          <p:cNvSpPr>
            <a:spLocks noGrp="1"/>
          </p:cNvSpPr>
          <p:nvPr>
            <p:ph type="dt" sz="half" idx="21"/>
          </p:nvPr>
        </p:nvSpPr>
        <p:spPr/>
        <p:txBody>
          <a:bodyPr/>
          <a:lstStyle>
            <a:lvl1pPr>
              <a:defRPr/>
            </a:lvl1pPr>
            <a:extLst/>
          </a:lstStyle>
          <a:p>
            <a:pPr>
              <a:defRPr/>
            </a:pPr>
            <a:r>
              <a:rPr lang="fr-FR" smtClean="0"/>
              <a:t>28/6/2006</a:t>
            </a:r>
            <a:endParaRPr/>
          </a:p>
        </p:txBody>
      </p:sp>
      <p:sp>
        <p:nvSpPr>
          <p:cNvPr id="16" name="Rectangle 18"/>
          <p:cNvSpPr>
            <a:spLocks noGrp="1"/>
          </p:cNvSpPr>
          <p:nvPr>
            <p:ph type="sldNum" sz="quarter" idx="22"/>
          </p:nvPr>
        </p:nvSpPr>
        <p:spPr/>
        <p:txBody>
          <a:bodyPr/>
          <a:lstStyle>
            <a:lvl1pPr algn="r">
              <a:defRPr sz="1000"/>
            </a:lvl1pPr>
            <a:extLst/>
          </a:lstStyle>
          <a:p>
            <a:pPr>
              <a:defRPr/>
            </a:pPr>
            <a:fld id="{7B647F44-FD65-4415-BEEC-A887BD6CD506}" type="slidenum">
              <a:rPr/>
              <a:pPr>
                <a:defRPr/>
              </a:pPr>
              <a:t>‹N°›</a:t>
            </a:fld>
            <a:endParaRPr/>
          </a:p>
        </p:txBody>
      </p:sp>
      <p:sp>
        <p:nvSpPr>
          <p:cNvPr id="17" name="Rectangle 21"/>
          <p:cNvSpPr>
            <a:spLocks noGrp="1"/>
          </p:cNvSpPr>
          <p:nvPr>
            <p:ph type="ftr" sz="quarter" idx="23"/>
          </p:nvPr>
        </p:nvSpPr>
        <p:spPr/>
        <p:txBody>
          <a:bodyPr/>
          <a:lstStyle>
            <a:lvl1pPr>
              <a:defRPr/>
            </a:lvl1pPr>
            <a:extLst/>
          </a:lstStyle>
          <a:p>
            <a:pPr>
              <a:defRPr/>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4 poses : 3 Gauche, 1 Droite">
    <p:spTree>
      <p:nvGrpSpPr>
        <p:cNvPr id="1" name=""/>
        <p:cNvGrpSpPr/>
        <p:nvPr/>
      </p:nvGrpSpPr>
      <p:grpSpPr>
        <a:xfrm>
          <a:off x="0" y="0"/>
          <a:ext cx="0" cy="0"/>
          <a:chOff x="0" y="0"/>
          <a:chExt cx="0" cy="0"/>
        </a:xfrm>
      </p:grpSpPr>
      <p:sp>
        <p:nvSpPr>
          <p:cNvPr id="2" name="Rectangle 2"/>
          <p:cNvSpPr>
            <a:spLocks noGrp="1"/>
          </p:cNvSpPr>
          <p:nvPr>
            <p:ph type="title"/>
          </p:nvPr>
        </p:nvSpPr>
        <p:spPr>
          <a:xfrm>
            <a:off x="8610600" y="381000"/>
            <a:ext cx="533400" cy="5867400"/>
          </a:xfrm>
          <a:prstGeom prst="rect">
            <a:avLst/>
          </a:prstGeom>
        </p:spPr>
        <p:txBody>
          <a:bodyPr/>
          <a:lstStyle>
            <a:extLst/>
          </a:lstStyle>
          <a:p>
            <a:r>
              <a:rPr lang="fr-FR" smtClean="0"/>
              <a:t>Modifiez le style du titre</a:t>
            </a:r>
            <a:endParaRPr/>
          </a:p>
        </p:txBody>
      </p:sp>
      <p:sp>
        <p:nvSpPr>
          <p:cNvPr id="18" name="Rectangle 8"/>
          <p:cNvSpPr>
            <a:spLocks noGrp="1"/>
          </p:cNvSpPr>
          <p:nvPr>
            <p:ph type="body" sz="quarter" idx="13"/>
          </p:nvPr>
        </p:nvSpPr>
        <p:spPr>
          <a:xfrm>
            <a:off x="4416552" y="381000"/>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21" name="Rectangle 11"/>
          <p:cNvSpPr>
            <a:spLocks noGrp="1"/>
          </p:cNvSpPr>
          <p:nvPr>
            <p:ph sz="quarter" idx="15"/>
          </p:nvPr>
        </p:nvSpPr>
        <p:spPr>
          <a:xfrm>
            <a:off x="4416552" y="609600"/>
            <a:ext cx="3962400" cy="5638800"/>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9" name="Rectangle 8"/>
          <p:cNvSpPr>
            <a:spLocks noGrp="1"/>
          </p:cNvSpPr>
          <p:nvPr>
            <p:ph type="body" sz="quarter" idx="14"/>
          </p:nvPr>
        </p:nvSpPr>
        <p:spPr>
          <a:xfrm>
            <a:off x="3048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10" name="Rectangle 11"/>
          <p:cNvSpPr>
            <a:spLocks noGrp="1"/>
          </p:cNvSpPr>
          <p:nvPr>
            <p:ph sz="quarter" idx="16"/>
          </p:nvPr>
        </p:nvSpPr>
        <p:spPr>
          <a:xfrm>
            <a:off x="304800" y="609600"/>
            <a:ext cx="3962400" cy="1728216"/>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13" name="Rectangle 8"/>
          <p:cNvSpPr>
            <a:spLocks noGrp="1"/>
          </p:cNvSpPr>
          <p:nvPr>
            <p:ph type="body" sz="quarter" idx="17"/>
          </p:nvPr>
        </p:nvSpPr>
        <p:spPr>
          <a:xfrm>
            <a:off x="301752" y="2340864"/>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14" name="Rectangle 11"/>
          <p:cNvSpPr>
            <a:spLocks noGrp="1"/>
          </p:cNvSpPr>
          <p:nvPr>
            <p:ph sz="quarter" idx="18"/>
          </p:nvPr>
        </p:nvSpPr>
        <p:spPr>
          <a:xfrm>
            <a:off x="301752" y="2569464"/>
            <a:ext cx="3962400" cy="1728216"/>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15" name="Rectangle 8"/>
          <p:cNvSpPr>
            <a:spLocks noGrp="1"/>
          </p:cNvSpPr>
          <p:nvPr>
            <p:ph type="body" sz="quarter" idx="19"/>
          </p:nvPr>
        </p:nvSpPr>
        <p:spPr>
          <a:xfrm>
            <a:off x="304800" y="4291584"/>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16" name="Rectangle 11"/>
          <p:cNvSpPr>
            <a:spLocks noGrp="1"/>
          </p:cNvSpPr>
          <p:nvPr>
            <p:ph sz="quarter" idx="20"/>
          </p:nvPr>
        </p:nvSpPr>
        <p:spPr>
          <a:xfrm>
            <a:off x="304800" y="4520184"/>
            <a:ext cx="3962400" cy="1728216"/>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11" name="Rectangle 17"/>
          <p:cNvSpPr>
            <a:spLocks noGrp="1"/>
          </p:cNvSpPr>
          <p:nvPr>
            <p:ph type="dt" sz="half" idx="21"/>
          </p:nvPr>
        </p:nvSpPr>
        <p:spPr/>
        <p:txBody>
          <a:bodyPr/>
          <a:lstStyle>
            <a:lvl1pPr>
              <a:defRPr/>
            </a:lvl1pPr>
            <a:extLst/>
          </a:lstStyle>
          <a:p>
            <a:pPr>
              <a:defRPr/>
            </a:pPr>
            <a:r>
              <a:rPr lang="fr-FR" smtClean="0"/>
              <a:t>28/6/2006</a:t>
            </a:r>
            <a:endParaRPr/>
          </a:p>
        </p:txBody>
      </p:sp>
      <p:sp>
        <p:nvSpPr>
          <p:cNvPr id="12" name="Rectangle 19"/>
          <p:cNvSpPr>
            <a:spLocks noGrp="1"/>
          </p:cNvSpPr>
          <p:nvPr>
            <p:ph type="sldNum" sz="quarter" idx="22"/>
          </p:nvPr>
        </p:nvSpPr>
        <p:spPr/>
        <p:txBody>
          <a:bodyPr/>
          <a:lstStyle>
            <a:lvl1pPr algn="r">
              <a:defRPr sz="1000"/>
            </a:lvl1pPr>
            <a:extLst/>
          </a:lstStyle>
          <a:p>
            <a:pPr>
              <a:defRPr/>
            </a:pPr>
            <a:fld id="{DD9E6E79-FC3D-4106-B27E-DE19BD47B590}" type="slidenum">
              <a:rPr/>
              <a:pPr>
                <a:defRPr/>
              </a:pPr>
              <a:t>‹N°›</a:t>
            </a:fld>
            <a:endParaRPr/>
          </a:p>
        </p:txBody>
      </p:sp>
      <p:sp>
        <p:nvSpPr>
          <p:cNvPr id="17" name="Rectangle 20"/>
          <p:cNvSpPr>
            <a:spLocks noGrp="1"/>
          </p:cNvSpPr>
          <p:nvPr>
            <p:ph type="ftr" sz="quarter" idx="23"/>
          </p:nvPr>
        </p:nvSpPr>
        <p:spPr/>
        <p:txBody>
          <a:bodyPr/>
          <a:lstStyle>
            <a:lvl1pPr>
              <a:defRPr/>
            </a:lvl1pPr>
            <a:extLst/>
          </a:lstStyle>
          <a:p>
            <a:pPr>
              <a:defRPr/>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5 poses : 2 Gauche, 3 Droite">
    <p:spTree>
      <p:nvGrpSpPr>
        <p:cNvPr id="1" name=""/>
        <p:cNvGrpSpPr/>
        <p:nvPr/>
      </p:nvGrpSpPr>
      <p:grpSpPr>
        <a:xfrm>
          <a:off x="0" y="0"/>
          <a:ext cx="0" cy="0"/>
          <a:chOff x="0" y="0"/>
          <a:chExt cx="0" cy="0"/>
        </a:xfrm>
      </p:grpSpPr>
      <p:sp>
        <p:nvSpPr>
          <p:cNvPr id="20" name="Rectangle 2"/>
          <p:cNvSpPr>
            <a:spLocks noGrp="1"/>
          </p:cNvSpPr>
          <p:nvPr>
            <p:ph type="title"/>
          </p:nvPr>
        </p:nvSpPr>
        <p:spPr>
          <a:xfrm>
            <a:off x="8610600" y="381000"/>
            <a:ext cx="533400" cy="5867400"/>
          </a:xfrm>
          <a:prstGeom prst="rect">
            <a:avLst/>
          </a:prstGeom>
        </p:spPr>
        <p:txBody>
          <a:bodyPr/>
          <a:lstStyle>
            <a:extLst/>
          </a:lstStyle>
          <a:p>
            <a:r>
              <a:rPr lang="fr-FR" smtClean="0"/>
              <a:t>Modifiez le style du titre</a:t>
            </a:r>
            <a:endParaRPr/>
          </a:p>
        </p:txBody>
      </p:sp>
      <p:sp>
        <p:nvSpPr>
          <p:cNvPr id="23" name="Rectangle 8"/>
          <p:cNvSpPr>
            <a:spLocks noGrp="1"/>
          </p:cNvSpPr>
          <p:nvPr>
            <p:ph type="body" sz="quarter" idx="13"/>
          </p:nvPr>
        </p:nvSpPr>
        <p:spPr>
          <a:xfrm>
            <a:off x="3048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24" name="Rectangle 11"/>
          <p:cNvSpPr>
            <a:spLocks noGrp="1"/>
          </p:cNvSpPr>
          <p:nvPr>
            <p:ph sz="quarter" idx="15"/>
          </p:nvPr>
        </p:nvSpPr>
        <p:spPr>
          <a:xfrm>
            <a:off x="304800" y="609600"/>
            <a:ext cx="3962400" cy="2706624"/>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25" name="Rectangle 8"/>
          <p:cNvSpPr>
            <a:spLocks noGrp="1"/>
          </p:cNvSpPr>
          <p:nvPr>
            <p:ph type="body" sz="quarter" idx="16"/>
          </p:nvPr>
        </p:nvSpPr>
        <p:spPr>
          <a:xfrm>
            <a:off x="301752" y="3319272"/>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26" name="Rectangle 11"/>
          <p:cNvSpPr>
            <a:spLocks noGrp="1"/>
          </p:cNvSpPr>
          <p:nvPr>
            <p:ph sz="quarter" idx="17"/>
          </p:nvPr>
        </p:nvSpPr>
        <p:spPr>
          <a:xfrm>
            <a:off x="301752" y="3547872"/>
            <a:ext cx="3965448" cy="2706624"/>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28" name="Rectangle 8"/>
          <p:cNvSpPr>
            <a:spLocks noGrp="1"/>
          </p:cNvSpPr>
          <p:nvPr>
            <p:ph type="body" sz="quarter" idx="14"/>
          </p:nvPr>
        </p:nvSpPr>
        <p:spPr>
          <a:xfrm>
            <a:off x="44196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29" name="Rectangle 11"/>
          <p:cNvSpPr>
            <a:spLocks noGrp="1"/>
          </p:cNvSpPr>
          <p:nvPr>
            <p:ph sz="quarter" idx="18"/>
          </p:nvPr>
        </p:nvSpPr>
        <p:spPr>
          <a:xfrm>
            <a:off x="4419600" y="609600"/>
            <a:ext cx="3962400" cy="1728216"/>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31" name="Rectangle 8"/>
          <p:cNvSpPr>
            <a:spLocks noGrp="1"/>
          </p:cNvSpPr>
          <p:nvPr>
            <p:ph type="body" sz="quarter" idx="19"/>
          </p:nvPr>
        </p:nvSpPr>
        <p:spPr>
          <a:xfrm>
            <a:off x="4416552" y="2340864"/>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32" name="Rectangle 11"/>
          <p:cNvSpPr>
            <a:spLocks noGrp="1"/>
          </p:cNvSpPr>
          <p:nvPr>
            <p:ph sz="quarter" idx="20"/>
          </p:nvPr>
        </p:nvSpPr>
        <p:spPr>
          <a:xfrm>
            <a:off x="4416552" y="2569464"/>
            <a:ext cx="3962400" cy="1728216"/>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33" name="Rectangle 8"/>
          <p:cNvSpPr>
            <a:spLocks noGrp="1"/>
          </p:cNvSpPr>
          <p:nvPr>
            <p:ph type="body" sz="quarter" idx="21"/>
          </p:nvPr>
        </p:nvSpPr>
        <p:spPr>
          <a:xfrm>
            <a:off x="4419600" y="4291584"/>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34" name="Rectangle 11"/>
          <p:cNvSpPr>
            <a:spLocks noGrp="1"/>
          </p:cNvSpPr>
          <p:nvPr>
            <p:ph sz="quarter" idx="22"/>
          </p:nvPr>
        </p:nvSpPr>
        <p:spPr>
          <a:xfrm>
            <a:off x="4419600" y="4520184"/>
            <a:ext cx="3962400" cy="1728216"/>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13" name="Rectangle 16"/>
          <p:cNvSpPr>
            <a:spLocks noGrp="1"/>
          </p:cNvSpPr>
          <p:nvPr>
            <p:ph type="dt" sz="half" idx="23"/>
          </p:nvPr>
        </p:nvSpPr>
        <p:spPr/>
        <p:txBody>
          <a:bodyPr/>
          <a:lstStyle>
            <a:lvl1pPr>
              <a:defRPr/>
            </a:lvl1pPr>
            <a:extLst/>
          </a:lstStyle>
          <a:p>
            <a:pPr>
              <a:defRPr/>
            </a:pPr>
            <a:r>
              <a:rPr lang="fr-FR" smtClean="0"/>
              <a:t>28/6/2006</a:t>
            </a:r>
            <a:endParaRPr/>
          </a:p>
        </p:txBody>
      </p:sp>
      <p:sp>
        <p:nvSpPr>
          <p:cNvPr id="14" name="Rectangle 17"/>
          <p:cNvSpPr>
            <a:spLocks noGrp="1"/>
          </p:cNvSpPr>
          <p:nvPr>
            <p:ph type="sldNum" sz="quarter" idx="24"/>
          </p:nvPr>
        </p:nvSpPr>
        <p:spPr/>
        <p:txBody>
          <a:bodyPr/>
          <a:lstStyle>
            <a:lvl1pPr algn="r">
              <a:defRPr sz="1000"/>
            </a:lvl1pPr>
            <a:extLst/>
          </a:lstStyle>
          <a:p>
            <a:pPr>
              <a:defRPr/>
            </a:pPr>
            <a:fld id="{C9511B23-CF85-4202-8B34-FCE38DFFB8F4}" type="slidenum">
              <a:rPr/>
              <a:pPr>
                <a:defRPr/>
              </a:pPr>
              <a:t>‹N°›</a:t>
            </a:fld>
            <a:endParaRPr/>
          </a:p>
        </p:txBody>
      </p:sp>
      <p:sp>
        <p:nvSpPr>
          <p:cNvPr id="15" name="Rectangle 18"/>
          <p:cNvSpPr>
            <a:spLocks noGrp="1"/>
          </p:cNvSpPr>
          <p:nvPr>
            <p:ph type="ftr" sz="quarter" idx="25"/>
          </p:nvPr>
        </p:nvSpPr>
        <p:spPr/>
        <p:txBody>
          <a:bodyPr/>
          <a:lstStyle>
            <a:lvl1pPr>
              <a:defRPr/>
            </a:lvl1pPr>
            <a:extLst/>
          </a:lstStyle>
          <a:p>
            <a:pPr>
              <a:defRPr/>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5 poses : 3 Gauche, 2 Droite">
    <p:spTree>
      <p:nvGrpSpPr>
        <p:cNvPr id="1" name=""/>
        <p:cNvGrpSpPr/>
        <p:nvPr/>
      </p:nvGrpSpPr>
      <p:grpSpPr>
        <a:xfrm>
          <a:off x="0" y="0"/>
          <a:ext cx="0" cy="0"/>
          <a:chOff x="0" y="0"/>
          <a:chExt cx="0" cy="0"/>
        </a:xfrm>
      </p:grpSpPr>
      <p:sp>
        <p:nvSpPr>
          <p:cNvPr id="5" name="Rectangle 2"/>
          <p:cNvSpPr>
            <a:spLocks noGrp="1"/>
          </p:cNvSpPr>
          <p:nvPr>
            <p:ph type="title"/>
          </p:nvPr>
        </p:nvSpPr>
        <p:spPr>
          <a:xfrm>
            <a:off x="8610600" y="381000"/>
            <a:ext cx="533400" cy="5867400"/>
          </a:xfrm>
          <a:prstGeom prst="rect">
            <a:avLst/>
          </a:prstGeom>
        </p:spPr>
        <p:txBody>
          <a:bodyPr/>
          <a:lstStyle>
            <a:extLst/>
          </a:lstStyle>
          <a:p>
            <a:r>
              <a:rPr lang="fr-FR" smtClean="0"/>
              <a:t>Modifiez le style du titre</a:t>
            </a:r>
            <a:endParaRPr/>
          </a:p>
        </p:txBody>
      </p:sp>
      <p:sp>
        <p:nvSpPr>
          <p:cNvPr id="21" name="Rectangle 8"/>
          <p:cNvSpPr>
            <a:spLocks noGrp="1"/>
          </p:cNvSpPr>
          <p:nvPr>
            <p:ph type="body" sz="quarter" idx="14"/>
          </p:nvPr>
        </p:nvSpPr>
        <p:spPr>
          <a:xfrm>
            <a:off x="307848"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22" name="Rectangle 11"/>
          <p:cNvSpPr>
            <a:spLocks noGrp="1"/>
          </p:cNvSpPr>
          <p:nvPr>
            <p:ph sz="quarter" idx="16"/>
          </p:nvPr>
        </p:nvSpPr>
        <p:spPr>
          <a:xfrm>
            <a:off x="307848" y="609600"/>
            <a:ext cx="3962400" cy="1728216"/>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25" name="Rectangle 8"/>
          <p:cNvSpPr>
            <a:spLocks noGrp="1"/>
          </p:cNvSpPr>
          <p:nvPr>
            <p:ph type="body" sz="quarter" idx="17"/>
          </p:nvPr>
        </p:nvSpPr>
        <p:spPr>
          <a:xfrm>
            <a:off x="304800" y="2340864"/>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26" name="Rectangle 11"/>
          <p:cNvSpPr>
            <a:spLocks noGrp="1"/>
          </p:cNvSpPr>
          <p:nvPr>
            <p:ph sz="quarter" idx="18"/>
          </p:nvPr>
        </p:nvSpPr>
        <p:spPr>
          <a:xfrm>
            <a:off x="304800" y="2569464"/>
            <a:ext cx="3962400" cy="1728216"/>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27" name="Rectangle 8"/>
          <p:cNvSpPr>
            <a:spLocks noGrp="1"/>
          </p:cNvSpPr>
          <p:nvPr>
            <p:ph type="body" sz="quarter" idx="19"/>
          </p:nvPr>
        </p:nvSpPr>
        <p:spPr>
          <a:xfrm>
            <a:off x="307848" y="4291584"/>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28" name="Rectangle 11"/>
          <p:cNvSpPr>
            <a:spLocks noGrp="1"/>
          </p:cNvSpPr>
          <p:nvPr>
            <p:ph sz="quarter" idx="20"/>
          </p:nvPr>
        </p:nvSpPr>
        <p:spPr>
          <a:xfrm>
            <a:off x="307848" y="4520184"/>
            <a:ext cx="3962400" cy="1728216"/>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12" name="Rectangle 8"/>
          <p:cNvSpPr>
            <a:spLocks noGrp="1"/>
          </p:cNvSpPr>
          <p:nvPr>
            <p:ph type="body" sz="quarter" idx="21"/>
          </p:nvPr>
        </p:nvSpPr>
        <p:spPr>
          <a:xfrm>
            <a:off x="44196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13" name="Rectangle 11"/>
          <p:cNvSpPr>
            <a:spLocks noGrp="1"/>
          </p:cNvSpPr>
          <p:nvPr>
            <p:ph sz="quarter" idx="22"/>
          </p:nvPr>
        </p:nvSpPr>
        <p:spPr>
          <a:xfrm>
            <a:off x="4419600" y="609600"/>
            <a:ext cx="3962400" cy="2706624"/>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15" name="Rectangle 8"/>
          <p:cNvSpPr>
            <a:spLocks noGrp="1"/>
          </p:cNvSpPr>
          <p:nvPr>
            <p:ph type="body" sz="quarter" idx="23"/>
          </p:nvPr>
        </p:nvSpPr>
        <p:spPr>
          <a:xfrm>
            <a:off x="4416552" y="3319272"/>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16" name="Rectangle 11"/>
          <p:cNvSpPr>
            <a:spLocks noGrp="1"/>
          </p:cNvSpPr>
          <p:nvPr>
            <p:ph sz="quarter" idx="24"/>
          </p:nvPr>
        </p:nvSpPr>
        <p:spPr>
          <a:xfrm>
            <a:off x="4416552" y="3547872"/>
            <a:ext cx="3965448" cy="2706624"/>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14" name="Rectangle 17"/>
          <p:cNvSpPr>
            <a:spLocks noGrp="1"/>
          </p:cNvSpPr>
          <p:nvPr>
            <p:ph type="dt" sz="half" idx="25"/>
          </p:nvPr>
        </p:nvSpPr>
        <p:spPr/>
        <p:txBody>
          <a:bodyPr/>
          <a:lstStyle>
            <a:lvl1pPr>
              <a:defRPr/>
            </a:lvl1pPr>
            <a:extLst/>
          </a:lstStyle>
          <a:p>
            <a:pPr>
              <a:defRPr/>
            </a:pPr>
            <a:r>
              <a:rPr lang="fr-FR" smtClean="0"/>
              <a:t>28/6/2006</a:t>
            </a:r>
            <a:endParaRPr/>
          </a:p>
        </p:txBody>
      </p:sp>
      <p:sp>
        <p:nvSpPr>
          <p:cNvPr id="17" name="Rectangle 18"/>
          <p:cNvSpPr>
            <a:spLocks noGrp="1"/>
          </p:cNvSpPr>
          <p:nvPr>
            <p:ph type="sldNum" sz="quarter" idx="26"/>
          </p:nvPr>
        </p:nvSpPr>
        <p:spPr/>
        <p:txBody>
          <a:bodyPr/>
          <a:lstStyle>
            <a:lvl1pPr algn="r">
              <a:defRPr sz="1000"/>
            </a:lvl1pPr>
            <a:extLst/>
          </a:lstStyle>
          <a:p>
            <a:pPr>
              <a:defRPr/>
            </a:pPr>
            <a:fld id="{D4236F5D-CCC7-4069-AF7F-ADC5738FDC0E}" type="slidenum">
              <a:rPr/>
              <a:pPr>
                <a:defRPr/>
              </a:pPr>
              <a:t>‹N°›</a:t>
            </a:fld>
            <a:endParaRPr/>
          </a:p>
        </p:txBody>
      </p:sp>
      <p:sp>
        <p:nvSpPr>
          <p:cNvPr id="18" name="Rectangle 23"/>
          <p:cNvSpPr>
            <a:spLocks noGrp="1"/>
          </p:cNvSpPr>
          <p:nvPr>
            <p:ph type="ftr" sz="quarter" idx="27"/>
          </p:nvPr>
        </p:nvSpPr>
        <p:spPr/>
        <p:txBody>
          <a:bodyPr/>
          <a:lstStyle>
            <a:lvl1pPr>
              <a:defRPr/>
            </a:lvl1pPr>
            <a:extLst/>
          </a:lstStyle>
          <a:p>
            <a:pPr>
              <a:defRPr/>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ierre tombale">
    <p:spTree>
      <p:nvGrpSpPr>
        <p:cNvPr id="1" name=""/>
        <p:cNvGrpSpPr/>
        <p:nvPr/>
      </p:nvGrpSpPr>
      <p:grpSpPr>
        <a:xfrm>
          <a:off x="0" y="0"/>
          <a:ext cx="0" cy="0"/>
          <a:chOff x="0" y="0"/>
          <a:chExt cx="0" cy="0"/>
        </a:xfrm>
      </p:grpSpPr>
      <p:sp>
        <p:nvSpPr>
          <p:cNvPr id="29" name="Rectangle 6"/>
          <p:cNvSpPr/>
          <p:nvPr/>
        </p:nvSpPr>
        <p:spPr>
          <a:xfrm>
            <a:off x="1371600" y="1447800"/>
            <a:ext cx="1676400" cy="20574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extLst/>
          </a:lstStyle>
          <a:p>
            <a:pPr algn="ctr" fontAlgn="auto">
              <a:spcBef>
                <a:spcPts val="0"/>
              </a:spcBef>
              <a:spcAft>
                <a:spcPts val="0"/>
              </a:spcAft>
              <a:defRPr/>
            </a:pPr>
            <a:endParaRPr lang="fr-FR"/>
          </a:p>
        </p:txBody>
      </p:sp>
      <p:sp>
        <p:nvSpPr>
          <p:cNvPr id="31" name="Rectangle 6"/>
          <p:cNvSpPr/>
          <p:nvPr/>
        </p:nvSpPr>
        <p:spPr>
          <a:xfrm>
            <a:off x="1371600" y="3886200"/>
            <a:ext cx="1676400" cy="20574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extLst/>
          </a:lstStyle>
          <a:p>
            <a:pPr algn="ctr" fontAlgn="auto">
              <a:spcBef>
                <a:spcPts val="0"/>
              </a:spcBef>
              <a:spcAft>
                <a:spcPts val="0"/>
              </a:spcAft>
              <a:defRPr/>
            </a:pPr>
            <a:endParaRPr lang="fr-FR"/>
          </a:p>
        </p:txBody>
      </p:sp>
      <p:sp>
        <p:nvSpPr>
          <p:cNvPr id="32" name="Rectangle 6"/>
          <p:cNvSpPr/>
          <p:nvPr/>
        </p:nvSpPr>
        <p:spPr>
          <a:xfrm>
            <a:off x="3505200" y="1447800"/>
            <a:ext cx="1676400" cy="20574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extLst/>
          </a:lstStyle>
          <a:p>
            <a:pPr algn="ctr" fontAlgn="auto">
              <a:spcBef>
                <a:spcPts val="0"/>
              </a:spcBef>
              <a:spcAft>
                <a:spcPts val="0"/>
              </a:spcAft>
              <a:defRPr/>
            </a:pPr>
            <a:endParaRPr lang="fr-FR"/>
          </a:p>
        </p:txBody>
      </p:sp>
      <p:sp>
        <p:nvSpPr>
          <p:cNvPr id="36" name="Rectangle 6"/>
          <p:cNvSpPr/>
          <p:nvPr/>
        </p:nvSpPr>
        <p:spPr>
          <a:xfrm>
            <a:off x="3505200" y="3886200"/>
            <a:ext cx="1676400" cy="20574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extLst/>
          </a:lstStyle>
          <a:p>
            <a:pPr algn="ctr" fontAlgn="auto">
              <a:spcBef>
                <a:spcPts val="0"/>
              </a:spcBef>
              <a:spcAft>
                <a:spcPts val="0"/>
              </a:spcAft>
              <a:defRPr/>
            </a:pPr>
            <a:endParaRPr lang="fr-FR"/>
          </a:p>
        </p:txBody>
      </p:sp>
      <p:sp>
        <p:nvSpPr>
          <p:cNvPr id="42" name="Rectangle 6"/>
          <p:cNvSpPr/>
          <p:nvPr/>
        </p:nvSpPr>
        <p:spPr>
          <a:xfrm>
            <a:off x="5638800" y="1447800"/>
            <a:ext cx="1676400" cy="20574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extLst/>
          </a:lstStyle>
          <a:p>
            <a:pPr algn="ctr" fontAlgn="auto">
              <a:spcBef>
                <a:spcPts val="0"/>
              </a:spcBef>
              <a:spcAft>
                <a:spcPts val="0"/>
              </a:spcAft>
              <a:defRPr/>
            </a:pPr>
            <a:endParaRPr lang="fr-FR"/>
          </a:p>
        </p:txBody>
      </p:sp>
      <p:sp>
        <p:nvSpPr>
          <p:cNvPr id="43" name="Rectangle 6"/>
          <p:cNvSpPr/>
          <p:nvPr/>
        </p:nvSpPr>
        <p:spPr>
          <a:xfrm>
            <a:off x="5638800" y="3886200"/>
            <a:ext cx="1676400" cy="20574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extLst/>
          </a:lstStyle>
          <a:p>
            <a:pPr algn="ctr" fontAlgn="auto">
              <a:spcBef>
                <a:spcPts val="0"/>
              </a:spcBef>
              <a:spcAft>
                <a:spcPts val="0"/>
              </a:spcAft>
              <a:defRPr/>
            </a:pPr>
            <a:endParaRPr lang="fr-FR"/>
          </a:p>
        </p:txBody>
      </p:sp>
      <p:sp>
        <p:nvSpPr>
          <p:cNvPr id="23" name="Rectangle 2"/>
          <p:cNvSpPr>
            <a:spLocks noGrp="1"/>
          </p:cNvSpPr>
          <p:nvPr>
            <p:ph type="title"/>
          </p:nvPr>
        </p:nvSpPr>
        <p:spPr>
          <a:xfrm>
            <a:off x="8610600" y="381000"/>
            <a:ext cx="533400" cy="5867400"/>
          </a:xfrm>
          <a:prstGeom prst="rect">
            <a:avLst/>
          </a:prstGeom>
        </p:spPr>
        <p:txBody>
          <a:bodyPr/>
          <a:lstStyle>
            <a:extLst/>
          </a:lstStyle>
          <a:p>
            <a:r>
              <a:rPr lang="fr-FR" smtClean="0"/>
              <a:t>Modifiez le style du titre</a:t>
            </a:r>
            <a:endParaRPr/>
          </a:p>
        </p:txBody>
      </p:sp>
      <p:sp>
        <p:nvSpPr>
          <p:cNvPr id="24" name="Rectangle 10"/>
          <p:cNvSpPr>
            <a:spLocks noGrp="1"/>
          </p:cNvSpPr>
          <p:nvPr>
            <p:ph type="pic" sz="quarter" idx="13"/>
          </p:nvPr>
        </p:nvSpPr>
        <p:spPr>
          <a:xfrm>
            <a:off x="1524000" y="1600200"/>
            <a:ext cx="1371600" cy="685800"/>
          </a:xfrm>
        </p:spPr>
        <p:txBody>
          <a:bodyPr>
            <a:normAutofit/>
          </a:bodyPr>
          <a:lstStyle>
            <a:extLst/>
          </a:lstStyle>
          <a:p>
            <a:pPr lvl="0"/>
            <a:r>
              <a:rPr lang="en-US" noProof="0"/>
              <a:t>Cliquez sur l'icône pour ajouter une image</a:t>
            </a:r>
            <a:endParaRPr lang="fr-FR" noProof="0"/>
          </a:p>
        </p:txBody>
      </p:sp>
      <p:sp>
        <p:nvSpPr>
          <p:cNvPr id="19" name="Rectangle 10"/>
          <p:cNvSpPr>
            <a:spLocks noGrp="1"/>
          </p:cNvSpPr>
          <p:nvPr>
            <p:ph type="pic" sz="quarter" idx="29"/>
          </p:nvPr>
        </p:nvSpPr>
        <p:spPr>
          <a:xfrm>
            <a:off x="1524000" y="4038600"/>
            <a:ext cx="1371600" cy="685800"/>
          </a:xfrm>
        </p:spPr>
        <p:txBody>
          <a:bodyPr>
            <a:normAutofit/>
          </a:bodyPr>
          <a:lstStyle>
            <a:extLst/>
          </a:lstStyle>
          <a:p>
            <a:pPr lvl="0"/>
            <a:r>
              <a:rPr lang="en-US" noProof="0"/>
              <a:t>Cliquez sur l'icône pour ajouter une image</a:t>
            </a:r>
            <a:endParaRPr lang="fr-FR" noProof="0"/>
          </a:p>
        </p:txBody>
      </p:sp>
      <p:sp>
        <p:nvSpPr>
          <p:cNvPr id="27" name="Rectangle 10"/>
          <p:cNvSpPr>
            <a:spLocks noGrp="1"/>
          </p:cNvSpPr>
          <p:nvPr>
            <p:ph type="pic" sz="quarter" idx="17"/>
          </p:nvPr>
        </p:nvSpPr>
        <p:spPr>
          <a:xfrm>
            <a:off x="3657600" y="1600200"/>
            <a:ext cx="1371600" cy="685800"/>
          </a:xfrm>
        </p:spPr>
        <p:txBody>
          <a:bodyPr>
            <a:normAutofit/>
          </a:bodyPr>
          <a:lstStyle>
            <a:extLst/>
          </a:lstStyle>
          <a:p>
            <a:pPr lvl="0"/>
            <a:r>
              <a:rPr lang="en-US" noProof="0"/>
              <a:t>Cliquez sur l'icône pour ajouter une image</a:t>
            </a:r>
            <a:endParaRPr lang="fr-FR" noProof="0"/>
          </a:p>
        </p:txBody>
      </p:sp>
      <p:sp>
        <p:nvSpPr>
          <p:cNvPr id="11" name="Rectangle 10"/>
          <p:cNvSpPr>
            <a:spLocks noGrp="1"/>
          </p:cNvSpPr>
          <p:nvPr>
            <p:ph type="pic" sz="quarter" idx="30"/>
          </p:nvPr>
        </p:nvSpPr>
        <p:spPr>
          <a:xfrm>
            <a:off x="3657600" y="4038600"/>
            <a:ext cx="1371600" cy="685800"/>
          </a:xfrm>
        </p:spPr>
        <p:txBody>
          <a:bodyPr>
            <a:normAutofit/>
          </a:bodyPr>
          <a:lstStyle>
            <a:extLst/>
          </a:lstStyle>
          <a:p>
            <a:pPr lvl="0"/>
            <a:r>
              <a:rPr lang="en-US" noProof="0"/>
              <a:t>Cliquez sur l'icône pour ajouter une image</a:t>
            </a:r>
            <a:endParaRPr lang="fr-FR" noProof="0"/>
          </a:p>
        </p:txBody>
      </p:sp>
      <p:sp>
        <p:nvSpPr>
          <p:cNvPr id="4" name="Rectangle 10"/>
          <p:cNvSpPr>
            <a:spLocks noGrp="1"/>
          </p:cNvSpPr>
          <p:nvPr>
            <p:ph type="pic" sz="quarter" idx="21"/>
          </p:nvPr>
        </p:nvSpPr>
        <p:spPr>
          <a:xfrm>
            <a:off x="5791200" y="1600200"/>
            <a:ext cx="1371600" cy="685800"/>
          </a:xfrm>
        </p:spPr>
        <p:txBody>
          <a:bodyPr>
            <a:normAutofit/>
          </a:bodyPr>
          <a:lstStyle>
            <a:extLst/>
          </a:lstStyle>
          <a:p>
            <a:pPr lvl="0"/>
            <a:r>
              <a:rPr lang="en-US" noProof="0"/>
              <a:t>Cliquez sur l'icône pour ajouter une image</a:t>
            </a:r>
            <a:endParaRPr lang="fr-FR" noProof="0"/>
          </a:p>
        </p:txBody>
      </p:sp>
      <p:sp>
        <p:nvSpPr>
          <p:cNvPr id="15" name="Rectangle 10"/>
          <p:cNvSpPr>
            <a:spLocks noGrp="1"/>
          </p:cNvSpPr>
          <p:nvPr>
            <p:ph type="pic" sz="quarter" idx="31"/>
          </p:nvPr>
        </p:nvSpPr>
        <p:spPr>
          <a:xfrm>
            <a:off x="5791200" y="4038600"/>
            <a:ext cx="1371600" cy="685800"/>
          </a:xfrm>
        </p:spPr>
        <p:txBody>
          <a:bodyPr>
            <a:normAutofit/>
          </a:bodyPr>
          <a:lstStyle>
            <a:extLst/>
          </a:lstStyle>
          <a:p>
            <a:pPr lvl="0"/>
            <a:r>
              <a:rPr lang="en-US" noProof="0"/>
              <a:t>Cliquez sur l'icône pour ajouter une image</a:t>
            </a:r>
            <a:endParaRPr lang="fr-FR" noProof="0"/>
          </a:p>
        </p:txBody>
      </p:sp>
      <p:sp>
        <p:nvSpPr>
          <p:cNvPr id="7" name="Rectangle 12"/>
          <p:cNvSpPr>
            <a:spLocks noGrp="1"/>
          </p:cNvSpPr>
          <p:nvPr>
            <p:ph type="body" sz="quarter" idx="14"/>
          </p:nvPr>
        </p:nvSpPr>
        <p:spPr>
          <a:xfrm>
            <a:off x="1524000" y="2895600"/>
            <a:ext cx="1371600" cy="304800"/>
          </a:xfrm>
        </p:spPr>
        <p:txBody>
          <a:bodyPr anchor="ctr"/>
          <a:lstStyle>
            <a:lvl1pPr algn="ctr" eaLnBrk="1" latinLnBrk="0" hangingPunct="1">
              <a:defRPr kumimoji="0" lang="fr-FR" b="1"/>
            </a:lvl1pPr>
            <a:extLst/>
          </a:lstStyle>
          <a:p>
            <a:pPr lvl="0"/>
            <a:r>
              <a:rPr lang="en-US"/>
              <a:t>Cliquez pour modifier les styles du texte du masque</a:t>
            </a:r>
          </a:p>
        </p:txBody>
      </p:sp>
      <p:sp>
        <p:nvSpPr>
          <p:cNvPr id="28" name="Rectangle 12"/>
          <p:cNvSpPr>
            <a:spLocks noGrp="1"/>
          </p:cNvSpPr>
          <p:nvPr>
            <p:ph type="body" sz="quarter" idx="33"/>
          </p:nvPr>
        </p:nvSpPr>
        <p:spPr>
          <a:xfrm>
            <a:off x="1524000" y="5334000"/>
            <a:ext cx="1371600" cy="304800"/>
          </a:xfrm>
        </p:spPr>
        <p:txBody>
          <a:bodyPr anchor="ctr"/>
          <a:lstStyle>
            <a:lvl1pPr algn="ctr" eaLnBrk="1" latinLnBrk="0" hangingPunct="1">
              <a:defRPr kumimoji="0" lang="fr-FR" b="1"/>
            </a:lvl1pPr>
            <a:extLst/>
          </a:lstStyle>
          <a:p>
            <a:pPr lvl="0"/>
            <a:r>
              <a:rPr lang="en-US"/>
              <a:t>Cliquez pour modifier les styles du texte du masque</a:t>
            </a:r>
          </a:p>
        </p:txBody>
      </p:sp>
      <p:sp>
        <p:nvSpPr>
          <p:cNvPr id="30" name="Rectangle 12"/>
          <p:cNvSpPr>
            <a:spLocks noGrp="1"/>
          </p:cNvSpPr>
          <p:nvPr>
            <p:ph type="body" sz="quarter" idx="18"/>
          </p:nvPr>
        </p:nvSpPr>
        <p:spPr>
          <a:xfrm>
            <a:off x="3657600" y="2895600"/>
            <a:ext cx="1371600" cy="304800"/>
          </a:xfrm>
        </p:spPr>
        <p:txBody>
          <a:bodyPr anchor="ctr"/>
          <a:lstStyle>
            <a:lvl1pPr algn="ctr" eaLnBrk="1" latinLnBrk="0" hangingPunct="1">
              <a:defRPr kumimoji="0" lang="fr-FR" b="1"/>
            </a:lvl1pPr>
            <a:extLst/>
          </a:lstStyle>
          <a:p>
            <a:pPr lvl="0"/>
            <a:r>
              <a:rPr lang="en-US"/>
              <a:t>Cliquez pour modifier les styles du texte du masque</a:t>
            </a:r>
          </a:p>
        </p:txBody>
      </p:sp>
      <p:sp>
        <p:nvSpPr>
          <p:cNvPr id="13" name="Rectangle 12"/>
          <p:cNvSpPr>
            <a:spLocks noGrp="1"/>
          </p:cNvSpPr>
          <p:nvPr>
            <p:ph type="body" sz="quarter" idx="34"/>
          </p:nvPr>
        </p:nvSpPr>
        <p:spPr>
          <a:xfrm>
            <a:off x="3657600" y="5334000"/>
            <a:ext cx="1371600" cy="304800"/>
          </a:xfrm>
        </p:spPr>
        <p:txBody>
          <a:bodyPr anchor="ctr"/>
          <a:lstStyle>
            <a:lvl1pPr algn="ctr" eaLnBrk="1" latinLnBrk="0" hangingPunct="1">
              <a:defRPr kumimoji="0" lang="fr-FR" b="1"/>
            </a:lvl1pPr>
            <a:extLst/>
          </a:lstStyle>
          <a:p>
            <a:pPr lvl="0"/>
            <a:r>
              <a:rPr lang="en-US"/>
              <a:t>Cliquez pour modifier les styles du texte du masque</a:t>
            </a:r>
          </a:p>
        </p:txBody>
      </p:sp>
      <p:sp>
        <p:nvSpPr>
          <p:cNvPr id="14" name="Rectangle 12"/>
          <p:cNvSpPr>
            <a:spLocks noGrp="1"/>
          </p:cNvSpPr>
          <p:nvPr>
            <p:ph type="body" sz="quarter" idx="22"/>
          </p:nvPr>
        </p:nvSpPr>
        <p:spPr>
          <a:xfrm>
            <a:off x="5791200" y="2895600"/>
            <a:ext cx="1371600" cy="304800"/>
          </a:xfrm>
        </p:spPr>
        <p:txBody>
          <a:bodyPr anchor="ctr"/>
          <a:lstStyle>
            <a:lvl1pPr algn="ctr" eaLnBrk="1" latinLnBrk="0" hangingPunct="1">
              <a:defRPr kumimoji="0" lang="fr-FR" b="1"/>
            </a:lvl1pPr>
            <a:extLst/>
          </a:lstStyle>
          <a:p>
            <a:pPr lvl="0"/>
            <a:r>
              <a:rPr lang="en-US"/>
              <a:t>Cliquez pour modifier les styles du texte du masque</a:t>
            </a:r>
          </a:p>
        </p:txBody>
      </p:sp>
      <p:sp>
        <p:nvSpPr>
          <p:cNvPr id="2" name="Rectangle 12"/>
          <p:cNvSpPr>
            <a:spLocks noGrp="1"/>
          </p:cNvSpPr>
          <p:nvPr>
            <p:ph type="body" sz="quarter" idx="35"/>
          </p:nvPr>
        </p:nvSpPr>
        <p:spPr>
          <a:xfrm>
            <a:off x="5791200" y="5334000"/>
            <a:ext cx="1371600" cy="304800"/>
          </a:xfrm>
        </p:spPr>
        <p:txBody>
          <a:bodyPr anchor="ctr"/>
          <a:lstStyle>
            <a:lvl1pPr algn="ctr" eaLnBrk="1" latinLnBrk="0" hangingPunct="1">
              <a:defRPr kumimoji="0" lang="fr-FR" b="1"/>
            </a:lvl1pPr>
            <a:extLst/>
          </a:lstStyle>
          <a:p>
            <a:pPr lvl="0"/>
            <a:r>
              <a:rPr lang="en-US"/>
              <a:t>Cliquez pour modifier les styles du texte du masque</a:t>
            </a:r>
          </a:p>
        </p:txBody>
      </p:sp>
      <p:sp>
        <p:nvSpPr>
          <p:cNvPr id="44" name="Rectangle 11"/>
          <p:cNvSpPr>
            <a:spLocks noGrp="1"/>
          </p:cNvSpPr>
          <p:nvPr>
            <p:ph type="body" sz="quarter" idx="15"/>
          </p:nvPr>
        </p:nvSpPr>
        <p:spPr>
          <a:xfrm>
            <a:off x="1524000" y="3200400"/>
            <a:ext cx="1371600" cy="152400"/>
          </a:xfrm>
        </p:spPr>
        <p:txBody>
          <a:bodyPr anchor="ctr">
            <a:noAutofit/>
          </a:bodyPr>
          <a:lstStyle>
            <a:lvl1pPr algn="ctr" eaLnBrk="1" latinLnBrk="0" hangingPunct="1">
              <a:defRPr kumimoji="0" lang="fr-FR" sz="800" i="1"/>
            </a:lvl1pPr>
            <a:extLst/>
          </a:lstStyle>
          <a:p>
            <a:pPr lvl="0"/>
            <a:r>
              <a:rPr lang="en-US"/>
              <a:t>Cliquez pour modifier les styles du texte du masque</a:t>
            </a:r>
          </a:p>
        </p:txBody>
      </p:sp>
      <p:sp>
        <p:nvSpPr>
          <p:cNvPr id="35" name="Rectangle 11"/>
          <p:cNvSpPr>
            <a:spLocks noGrp="1"/>
          </p:cNvSpPr>
          <p:nvPr>
            <p:ph type="body" sz="quarter" idx="37"/>
          </p:nvPr>
        </p:nvSpPr>
        <p:spPr>
          <a:xfrm>
            <a:off x="1524000" y="5638800"/>
            <a:ext cx="1371600" cy="152400"/>
          </a:xfrm>
        </p:spPr>
        <p:txBody>
          <a:bodyPr anchor="ctr">
            <a:noAutofit/>
          </a:bodyPr>
          <a:lstStyle>
            <a:lvl1pPr algn="ctr" eaLnBrk="1" latinLnBrk="0" hangingPunct="1">
              <a:defRPr kumimoji="0" lang="fr-FR" sz="800" i="1"/>
            </a:lvl1pPr>
            <a:extLst/>
          </a:lstStyle>
          <a:p>
            <a:pPr lvl="0"/>
            <a:r>
              <a:rPr lang="en-US"/>
              <a:t>Cliquez pour modifier les styles du texte du masque</a:t>
            </a:r>
          </a:p>
        </p:txBody>
      </p:sp>
      <p:sp>
        <p:nvSpPr>
          <p:cNvPr id="34" name="Rectangle 11"/>
          <p:cNvSpPr>
            <a:spLocks noGrp="1"/>
          </p:cNvSpPr>
          <p:nvPr>
            <p:ph type="body" sz="quarter" idx="19"/>
          </p:nvPr>
        </p:nvSpPr>
        <p:spPr>
          <a:xfrm>
            <a:off x="3657600" y="3200400"/>
            <a:ext cx="1371600" cy="152400"/>
          </a:xfrm>
        </p:spPr>
        <p:txBody>
          <a:bodyPr anchor="ctr">
            <a:noAutofit/>
          </a:bodyPr>
          <a:lstStyle>
            <a:lvl1pPr algn="ctr" eaLnBrk="1" latinLnBrk="0" hangingPunct="1">
              <a:defRPr kumimoji="0" lang="fr-FR" sz="800" i="1"/>
            </a:lvl1pPr>
            <a:extLst/>
          </a:lstStyle>
          <a:p>
            <a:pPr lvl="0"/>
            <a:r>
              <a:rPr lang="en-US"/>
              <a:t>Cliquez pour modifier les styles du texte du masque</a:t>
            </a:r>
          </a:p>
        </p:txBody>
      </p:sp>
      <p:sp>
        <p:nvSpPr>
          <p:cNvPr id="40" name="Rectangle 11"/>
          <p:cNvSpPr>
            <a:spLocks noGrp="1"/>
          </p:cNvSpPr>
          <p:nvPr>
            <p:ph type="body" sz="quarter" idx="38"/>
          </p:nvPr>
        </p:nvSpPr>
        <p:spPr>
          <a:xfrm>
            <a:off x="3657600" y="5638800"/>
            <a:ext cx="1371600" cy="152400"/>
          </a:xfrm>
        </p:spPr>
        <p:txBody>
          <a:bodyPr anchor="ctr">
            <a:noAutofit/>
          </a:bodyPr>
          <a:lstStyle>
            <a:lvl1pPr algn="ctr" eaLnBrk="1" latinLnBrk="0" hangingPunct="1">
              <a:defRPr kumimoji="0" lang="fr-FR" sz="800" i="1"/>
            </a:lvl1pPr>
            <a:extLst/>
          </a:lstStyle>
          <a:p>
            <a:pPr lvl="0"/>
            <a:r>
              <a:rPr lang="en-US"/>
              <a:t>Cliquez pour modifier les styles du texte du masque</a:t>
            </a:r>
          </a:p>
        </p:txBody>
      </p:sp>
      <p:sp>
        <p:nvSpPr>
          <p:cNvPr id="38" name="Rectangle 11"/>
          <p:cNvSpPr>
            <a:spLocks noGrp="1"/>
          </p:cNvSpPr>
          <p:nvPr>
            <p:ph type="body" sz="quarter" idx="23"/>
          </p:nvPr>
        </p:nvSpPr>
        <p:spPr>
          <a:xfrm>
            <a:off x="5791200" y="3200400"/>
            <a:ext cx="1371600" cy="152400"/>
          </a:xfrm>
        </p:spPr>
        <p:txBody>
          <a:bodyPr anchor="ctr">
            <a:noAutofit/>
          </a:bodyPr>
          <a:lstStyle>
            <a:lvl1pPr algn="ctr" eaLnBrk="1" latinLnBrk="0" hangingPunct="1">
              <a:defRPr kumimoji="0" lang="fr-FR" sz="800" i="1"/>
            </a:lvl1pPr>
            <a:extLst/>
          </a:lstStyle>
          <a:p>
            <a:pPr lvl="0"/>
            <a:r>
              <a:rPr lang="en-US"/>
              <a:t>Cliquez pour modifier les styles du texte du masque</a:t>
            </a:r>
          </a:p>
        </p:txBody>
      </p:sp>
      <p:sp>
        <p:nvSpPr>
          <p:cNvPr id="33" name="Rectangle 11"/>
          <p:cNvSpPr>
            <a:spLocks noGrp="1"/>
          </p:cNvSpPr>
          <p:nvPr>
            <p:ph type="body" sz="quarter" idx="39"/>
          </p:nvPr>
        </p:nvSpPr>
        <p:spPr>
          <a:xfrm>
            <a:off x="5791200" y="5638800"/>
            <a:ext cx="1371600" cy="152400"/>
          </a:xfrm>
        </p:spPr>
        <p:txBody>
          <a:bodyPr anchor="ctr">
            <a:noAutofit/>
          </a:bodyPr>
          <a:lstStyle>
            <a:lvl1pPr algn="ctr" eaLnBrk="1" latinLnBrk="0" hangingPunct="1">
              <a:defRPr kumimoji="0" lang="fr-FR" sz="800" i="1"/>
            </a:lvl1pPr>
            <a:extLst/>
          </a:lstStyle>
          <a:p>
            <a:pPr lvl="0"/>
            <a:r>
              <a:rPr lang="en-US"/>
              <a:t>Cliquez pour modifier les styles du texte du masque</a:t>
            </a:r>
          </a:p>
        </p:txBody>
      </p:sp>
      <p:sp>
        <p:nvSpPr>
          <p:cNvPr id="5" name="Rectangle 14"/>
          <p:cNvSpPr>
            <a:spLocks noGrp="1"/>
          </p:cNvSpPr>
          <p:nvPr>
            <p:ph type="body" sz="quarter" idx="16"/>
          </p:nvPr>
        </p:nvSpPr>
        <p:spPr>
          <a:xfrm>
            <a:off x="1524000" y="2286000"/>
            <a:ext cx="1371600" cy="609600"/>
          </a:xfrm>
        </p:spPr>
        <p:txBody>
          <a:bodyPr anchor="ctr"/>
          <a:lstStyle>
            <a:lvl1pPr algn="ctr" eaLnBrk="1" latinLnBrk="0" hangingPunct="1">
              <a:defRPr kumimoji="0" lang="fr-FR" sz="800"/>
            </a:lvl1pPr>
            <a:extLst/>
          </a:lstStyle>
          <a:p>
            <a:pPr lvl="0"/>
            <a:r>
              <a:rPr lang="en-US"/>
              <a:t>Cliquez pour modifier les styles du texte du masque</a:t>
            </a:r>
          </a:p>
        </p:txBody>
      </p:sp>
      <p:sp>
        <p:nvSpPr>
          <p:cNvPr id="56" name="Rectangle 14"/>
          <p:cNvSpPr>
            <a:spLocks noGrp="1"/>
          </p:cNvSpPr>
          <p:nvPr>
            <p:ph type="body" sz="quarter" idx="41"/>
          </p:nvPr>
        </p:nvSpPr>
        <p:spPr>
          <a:xfrm>
            <a:off x="1524000" y="4724400"/>
            <a:ext cx="1371600" cy="609600"/>
          </a:xfrm>
        </p:spPr>
        <p:txBody>
          <a:bodyPr anchor="ctr"/>
          <a:lstStyle>
            <a:lvl1pPr algn="ctr" eaLnBrk="1" latinLnBrk="0" hangingPunct="1">
              <a:defRPr kumimoji="0" lang="fr-FR" sz="800"/>
            </a:lvl1pPr>
            <a:extLst/>
          </a:lstStyle>
          <a:p>
            <a:pPr lvl="0"/>
            <a:r>
              <a:rPr lang="en-US"/>
              <a:t>Cliquez pour modifier les styles du texte du masque</a:t>
            </a:r>
          </a:p>
        </p:txBody>
      </p:sp>
      <p:sp>
        <p:nvSpPr>
          <p:cNvPr id="62" name="Rectangle 14"/>
          <p:cNvSpPr>
            <a:spLocks noGrp="1"/>
          </p:cNvSpPr>
          <p:nvPr>
            <p:ph type="body" sz="quarter" idx="20"/>
          </p:nvPr>
        </p:nvSpPr>
        <p:spPr>
          <a:xfrm>
            <a:off x="3657600" y="2286000"/>
            <a:ext cx="1371600" cy="609600"/>
          </a:xfrm>
        </p:spPr>
        <p:txBody>
          <a:bodyPr anchor="ctr"/>
          <a:lstStyle>
            <a:lvl1pPr algn="ctr" eaLnBrk="1" latinLnBrk="0" hangingPunct="1">
              <a:defRPr kumimoji="0" lang="fr-FR" sz="800"/>
            </a:lvl1pPr>
            <a:extLst/>
          </a:lstStyle>
          <a:p>
            <a:pPr lvl="0"/>
            <a:r>
              <a:rPr lang="en-US"/>
              <a:t>Cliquez pour modifier les styles du texte du masque</a:t>
            </a:r>
          </a:p>
        </p:txBody>
      </p:sp>
      <p:sp>
        <p:nvSpPr>
          <p:cNvPr id="37" name="Rectangle 14"/>
          <p:cNvSpPr>
            <a:spLocks noGrp="1"/>
          </p:cNvSpPr>
          <p:nvPr>
            <p:ph type="body" sz="quarter" idx="42"/>
          </p:nvPr>
        </p:nvSpPr>
        <p:spPr>
          <a:xfrm>
            <a:off x="3657600" y="4724400"/>
            <a:ext cx="1371600" cy="609600"/>
          </a:xfrm>
        </p:spPr>
        <p:txBody>
          <a:bodyPr anchor="ctr"/>
          <a:lstStyle>
            <a:lvl1pPr algn="ctr" eaLnBrk="1" latinLnBrk="0" hangingPunct="1">
              <a:defRPr kumimoji="0" lang="fr-FR" sz="800"/>
            </a:lvl1pPr>
            <a:extLst/>
          </a:lstStyle>
          <a:p>
            <a:pPr lvl="0"/>
            <a:r>
              <a:rPr lang="en-US"/>
              <a:t>Cliquez pour modifier les styles du texte du masque</a:t>
            </a:r>
          </a:p>
        </p:txBody>
      </p:sp>
      <p:sp>
        <p:nvSpPr>
          <p:cNvPr id="41" name="Rectangle 14"/>
          <p:cNvSpPr>
            <a:spLocks noGrp="1"/>
          </p:cNvSpPr>
          <p:nvPr>
            <p:ph type="body" sz="quarter" idx="24"/>
          </p:nvPr>
        </p:nvSpPr>
        <p:spPr>
          <a:xfrm>
            <a:off x="5791200" y="2286000"/>
            <a:ext cx="1371600" cy="609600"/>
          </a:xfrm>
        </p:spPr>
        <p:txBody>
          <a:bodyPr anchor="ctr"/>
          <a:lstStyle>
            <a:lvl1pPr algn="ctr" eaLnBrk="1" latinLnBrk="0" hangingPunct="1">
              <a:defRPr kumimoji="0" lang="fr-FR" sz="800"/>
            </a:lvl1pPr>
            <a:extLst/>
          </a:lstStyle>
          <a:p>
            <a:pPr lvl="0"/>
            <a:r>
              <a:rPr lang="en-US"/>
              <a:t>Cliquez pour modifier les styles du texte du masque</a:t>
            </a:r>
          </a:p>
        </p:txBody>
      </p:sp>
      <p:sp>
        <p:nvSpPr>
          <p:cNvPr id="52" name="Rectangle 14"/>
          <p:cNvSpPr>
            <a:spLocks noGrp="1"/>
          </p:cNvSpPr>
          <p:nvPr>
            <p:ph type="body" sz="quarter" idx="43"/>
          </p:nvPr>
        </p:nvSpPr>
        <p:spPr>
          <a:xfrm>
            <a:off x="5791200" y="4724400"/>
            <a:ext cx="1371600" cy="609600"/>
          </a:xfrm>
        </p:spPr>
        <p:txBody>
          <a:bodyPr anchor="ctr"/>
          <a:lstStyle>
            <a:lvl1pPr algn="ctr" eaLnBrk="1" latinLnBrk="0" hangingPunct="1">
              <a:defRPr kumimoji="0" lang="fr-FR" sz="800"/>
            </a:lvl1pPr>
            <a:extLst/>
          </a:lstStyle>
          <a:p>
            <a:pPr lvl="0"/>
            <a:r>
              <a:rPr lang="en-US"/>
              <a:t>Cliquez pour modifier les styles du texte du masque</a:t>
            </a:r>
          </a:p>
        </p:txBody>
      </p:sp>
      <p:sp>
        <p:nvSpPr>
          <p:cNvPr id="39" name="Rectangle 51"/>
          <p:cNvSpPr>
            <a:spLocks noGrp="1"/>
          </p:cNvSpPr>
          <p:nvPr>
            <p:ph type="body" sz="quarter" idx="46"/>
          </p:nvPr>
        </p:nvSpPr>
        <p:spPr>
          <a:xfrm>
            <a:off x="304800" y="381000"/>
            <a:ext cx="8077200" cy="838200"/>
          </a:xfrm>
        </p:spPr>
        <p:txBody>
          <a:bodyPr/>
          <a:lstStyle>
            <a:lvl1pPr eaLnBrk="1" latinLnBrk="0" hangingPunct="1">
              <a:defRPr kumimoji="0" lang="fr-FR" sz="1200"/>
            </a:lvl1pPr>
            <a:extLst/>
          </a:lstStyle>
          <a:p>
            <a:pPr lvl="0"/>
            <a:r>
              <a:rPr lang="fr-FR" smtClean="0"/>
              <a:t>Modifiez les styles du texte du masque</a:t>
            </a:r>
          </a:p>
        </p:txBody>
      </p:sp>
      <p:sp>
        <p:nvSpPr>
          <p:cNvPr id="45" name="Rectangle 42"/>
          <p:cNvSpPr>
            <a:spLocks noGrp="1"/>
          </p:cNvSpPr>
          <p:nvPr>
            <p:ph type="dt" sz="half" idx="47"/>
          </p:nvPr>
        </p:nvSpPr>
        <p:spPr/>
        <p:txBody>
          <a:bodyPr/>
          <a:lstStyle>
            <a:lvl1pPr>
              <a:defRPr/>
            </a:lvl1pPr>
            <a:extLst/>
          </a:lstStyle>
          <a:p>
            <a:pPr>
              <a:defRPr/>
            </a:pPr>
            <a:r>
              <a:rPr lang="fr-FR" smtClean="0"/>
              <a:t>28/6/2006</a:t>
            </a:r>
            <a:endParaRPr/>
          </a:p>
        </p:txBody>
      </p:sp>
      <p:sp>
        <p:nvSpPr>
          <p:cNvPr id="46" name="Rectangle 43"/>
          <p:cNvSpPr>
            <a:spLocks noGrp="1"/>
          </p:cNvSpPr>
          <p:nvPr>
            <p:ph type="sldNum" sz="quarter" idx="48"/>
          </p:nvPr>
        </p:nvSpPr>
        <p:spPr/>
        <p:txBody>
          <a:bodyPr/>
          <a:lstStyle>
            <a:lvl1pPr algn="r">
              <a:defRPr sz="1000"/>
            </a:lvl1pPr>
            <a:extLst/>
          </a:lstStyle>
          <a:p>
            <a:pPr>
              <a:defRPr/>
            </a:pPr>
            <a:fld id="{A93EF297-6EAF-45C7-88F6-CD0CE4CE1A60}" type="slidenum">
              <a:rPr/>
              <a:pPr>
                <a:defRPr/>
              </a:pPr>
              <a:t>‹N°›</a:t>
            </a:fld>
            <a:endParaRPr/>
          </a:p>
        </p:txBody>
      </p:sp>
      <p:sp>
        <p:nvSpPr>
          <p:cNvPr id="47" name="Rectangle 45"/>
          <p:cNvSpPr>
            <a:spLocks noGrp="1"/>
          </p:cNvSpPr>
          <p:nvPr>
            <p:ph type="ftr" sz="quarter" idx="49"/>
          </p:nvPr>
        </p:nvSpPr>
        <p:spPr/>
        <p:txBody>
          <a:bodyPr/>
          <a:lstStyle>
            <a:lvl1pPr>
              <a:defRPr/>
            </a:lvl1pPr>
            <a:extLst/>
          </a:lstStyle>
          <a:p>
            <a:pPr>
              <a:defRPr/>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685800" y="609600"/>
            <a:ext cx="7772400" cy="1143000"/>
          </a:xfrm>
          <a:prstGeom prst="rect">
            <a:avLst/>
          </a:prstGeom>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lvl1pPr algn="ctr">
              <a:defRPr/>
            </a:lvl1pPr>
          </a:lstStyle>
          <a:p>
            <a:pPr>
              <a:defRPr/>
            </a:pPr>
            <a:r>
              <a:rPr lang="fr-FR" smtClean="0"/>
              <a:t>28/6/2006</a:t>
            </a:r>
            <a:endParaRPr/>
          </a:p>
        </p:txBody>
      </p:sp>
      <p:sp>
        <p:nvSpPr>
          <p:cNvPr id="5" name="Espace réservé du pied de page 4"/>
          <p:cNvSpPr>
            <a:spLocks noGrp="1"/>
          </p:cNvSpPr>
          <p:nvPr>
            <p:ph type="ftr" sz="quarter" idx="11"/>
          </p:nvPr>
        </p:nvSpPr>
        <p:spPr/>
        <p:txBody>
          <a:bodyPr/>
          <a:lstStyle>
            <a:lvl1pPr>
              <a:defRPr/>
            </a:lvl1pPr>
          </a:lstStyle>
          <a:p>
            <a:pPr>
              <a:defRPr/>
            </a:pPr>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52B9C796-186C-43DD-82A6-07698683A5BB}" type="slidenum">
              <a:rPr/>
              <a:pPr>
                <a:defRPr/>
              </a:pP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re uniquement">
    <p:spTree>
      <p:nvGrpSpPr>
        <p:cNvPr id="1" name=""/>
        <p:cNvGrpSpPr/>
        <p:nvPr/>
      </p:nvGrpSpPr>
      <p:grpSpPr>
        <a:xfrm>
          <a:off x="0" y="0"/>
          <a:ext cx="0" cy="0"/>
          <a:chOff x="0" y="0"/>
          <a:chExt cx="0" cy="0"/>
        </a:xfrm>
      </p:grpSpPr>
      <p:pic>
        <p:nvPicPr>
          <p:cNvPr id="3" name="Picture 2" descr="H:\005_Winch\Coloriage\PlanWinchColoriage_p.png"/>
          <p:cNvPicPr>
            <a:picLocks noChangeAspect="1" noChangeArrowheads="1"/>
          </p:cNvPicPr>
          <p:nvPr userDrawn="1"/>
        </p:nvPicPr>
        <p:blipFill>
          <a:blip r:embed="rId2"/>
          <a:srcRect/>
          <a:stretch>
            <a:fillRect/>
          </a:stretch>
        </p:blipFill>
        <p:spPr bwMode="auto">
          <a:xfrm>
            <a:off x="750888" y="1238250"/>
            <a:ext cx="6707187" cy="4657725"/>
          </a:xfrm>
          <a:prstGeom prst="rect">
            <a:avLst/>
          </a:prstGeom>
          <a:noFill/>
          <a:ln w="9525">
            <a:noFill/>
            <a:miter lim="800000"/>
            <a:headEnd/>
            <a:tailEnd/>
          </a:ln>
        </p:spPr>
      </p:pic>
      <p:sp>
        <p:nvSpPr>
          <p:cNvPr id="4" name="Rectangle 9"/>
          <p:cNvSpPr/>
          <p:nvPr userDrawn="1"/>
        </p:nvSpPr>
        <p:spPr>
          <a:xfrm>
            <a:off x="579438" y="1090613"/>
            <a:ext cx="7277100" cy="5045075"/>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19" name="Rectangle 8"/>
          <p:cNvSpPr>
            <a:spLocks noGrp="1"/>
          </p:cNvSpPr>
          <p:nvPr>
            <p:ph type="body" sz="quarter" idx="13"/>
          </p:nvPr>
        </p:nvSpPr>
        <p:spPr>
          <a:xfrm>
            <a:off x="304800" y="381000"/>
            <a:ext cx="7939608" cy="527720"/>
          </a:xfrm>
          <a:solidFill>
            <a:schemeClr val="accent6">
              <a:shade val="75000"/>
            </a:schemeClr>
          </a:solidFill>
        </p:spPr>
        <p:txBody>
          <a:bodyPr>
            <a:normAutofit/>
          </a:bodyPr>
          <a:lstStyle>
            <a:lvl1pPr eaLnBrk="1" latinLnBrk="0" hangingPunct="1">
              <a:defRPr kumimoji="0" lang="fr-FR" sz="2800" b="1" cap="all" baseline="0">
                <a:solidFill>
                  <a:schemeClr val="bg1"/>
                </a:solidFill>
              </a:defRPr>
            </a:lvl1pPr>
            <a:extLst/>
          </a:lstStyle>
          <a:p>
            <a:pPr lvl="0"/>
            <a:r>
              <a:rPr lang="en-US" dirty="0"/>
              <a:t>Cliquez pour modifier les styles du texte du masque</a:t>
            </a:r>
          </a:p>
        </p:txBody>
      </p:sp>
      <p:sp>
        <p:nvSpPr>
          <p:cNvPr id="5" name="Rectangle 7"/>
          <p:cNvSpPr>
            <a:spLocks noGrp="1"/>
          </p:cNvSpPr>
          <p:nvPr>
            <p:ph type="dt" sz="half" idx="14"/>
          </p:nvPr>
        </p:nvSpPr>
        <p:spPr/>
        <p:txBody>
          <a:bodyPr/>
          <a:lstStyle>
            <a:lvl1pPr>
              <a:defRPr/>
            </a:lvl1pPr>
            <a:extLst/>
          </a:lstStyle>
          <a:p>
            <a:pPr>
              <a:defRPr/>
            </a:pPr>
            <a:r>
              <a:rPr lang="fr-FR" smtClean="0"/>
              <a:t>28/6/2006</a:t>
            </a:r>
            <a:endParaRPr/>
          </a:p>
        </p:txBody>
      </p:sp>
      <p:sp>
        <p:nvSpPr>
          <p:cNvPr id="6" name="Rectangle 8"/>
          <p:cNvSpPr>
            <a:spLocks noGrp="1"/>
          </p:cNvSpPr>
          <p:nvPr>
            <p:ph type="sldNum" sz="quarter" idx="15"/>
          </p:nvPr>
        </p:nvSpPr>
        <p:spPr/>
        <p:txBody>
          <a:bodyPr/>
          <a:lstStyle>
            <a:lvl1pPr algn="ctr">
              <a:defRPr smtClean="0"/>
            </a:lvl1pPr>
            <a:extLst/>
          </a:lstStyle>
          <a:p>
            <a:pPr>
              <a:defRPr/>
            </a:pPr>
            <a:fld id="{6ACC3566-D25B-47E6-ABCA-31F587CFECBC}" type="slidenum">
              <a:rPr/>
              <a:pPr>
                <a:defRPr/>
              </a:pPr>
              <a:t>‹N°›</a:t>
            </a:fld>
            <a:endParaRPr/>
          </a:p>
        </p:txBody>
      </p:sp>
      <p:sp>
        <p:nvSpPr>
          <p:cNvPr id="7" name="Rectangle 9"/>
          <p:cNvSpPr>
            <a:spLocks noGrp="1"/>
          </p:cNvSpPr>
          <p:nvPr>
            <p:ph type="ftr" sz="quarter" idx="16"/>
          </p:nvPr>
        </p:nvSpPr>
        <p:spPr/>
        <p:txBody>
          <a:bodyPr/>
          <a:lstStyle>
            <a:lvl1pPr>
              <a:defRPr/>
            </a:lvl1pPr>
            <a:extLst/>
          </a:lstStyle>
          <a:p>
            <a:pPr>
              <a:defRPr/>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re uniquement">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a:blip r:embed="rId2"/>
          <a:srcRect/>
          <a:stretch>
            <a:fillRect/>
          </a:stretch>
        </p:blipFill>
        <p:spPr bwMode="auto">
          <a:xfrm>
            <a:off x="395288" y="1090613"/>
            <a:ext cx="7461250" cy="5500687"/>
          </a:xfrm>
          <a:prstGeom prst="rect">
            <a:avLst/>
          </a:prstGeom>
          <a:noFill/>
          <a:ln w="9525">
            <a:noFill/>
            <a:miter lim="800000"/>
            <a:headEnd/>
            <a:tailEnd/>
          </a:ln>
        </p:spPr>
      </p:pic>
      <p:sp>
        <p:nvSpPr>
          <p:cNvPr id="4" name="Rectangle 9"/>
          <p:cNvSpPr/>
          <p:nvPr userDrawn="1"/>
        </p:nvSpPr>
        <p:spPr>
          <a:xfrm>
            <a:off x="185738" y="1090613"/>
            <a:ext cx="7670800" cy="5045075"/>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19" name="Rectangle 8"/>
          <p:cNvSpPr>
            <a:spLocks noGrp="1"/>
          </p:cNvSpPr>
          <p:nvPr>
            <p:ph type="body" sz="quarter" idx="13"/>
          </p:nvPr>
        </p:nvSpPr>
        <p:spPr>
          <a:xfrm>
            <a:off x="304800" y="381000"/>
            <a:ext cx="7939608" cy="527720"/>
          </a:xfrm>
          <a:solidFill>
            <a:schemeClr val="accent6">
              <a:shade val="75000"/>
            </a:schemeClr>
          </a:solidFill>
        </p:spPr>
        <p:txBody>
          <a:bodyPr>
            <a:normAutofit/>
          </a:bodyPr>
          <a:lstStyle>
            <a:lvl1pPr eaLnBrk="1" latinLnBrk="0" hangingPunct="1">
              <a:defRPr kumimoji="0" lang="fr-FR" sz="2800" b="1" cap="all" baseline="0">
                <a:solidFill>
                  <a:schemeClr val="bg1"/>
                </a:solidFill>
              </a:defRPr>
            </a:lvl1pPr>
            <a:extLst/>
          </a:lstStyle>
          <a:p>
            <a:pPr lvl="0"/>
            <a:r>
              <a:rPr lang="en-US" dirty="0"/>
              <a:t>Cliquez pour modifier les styles du texte du masque</a:t>
            </a:r>
          </a:p>
        </p:txBody>
      </p:sp>
      <p:sp>
        <p:nvSpPr>
          <p:cNvPr id="5" name="Rectangle 7"/>
          <p:cNvSpPr>
            <a:spLocks noGrp="1"/>
          </p:cNvSpPr>
          <p:nvPr>
            <p:ph type="dt" sz="half" idx="14"/>
          </p:nvPr>
        </p:nvSpPr>
        <p:spPr/>
        <p:txBody>
          <a:bodyPr/>
          <a:lstStyle>
            <a:lvl1pPr>
              <a:defRPr/>
            </a:lvl1pPr>
            <a:extLst/>
          </a:lstStyle>
          <a:p>
            <a:pPr>
              <a:defRPr/>
            </a:pPr>
            <a:r>
              <a:rPr lang="fr-FR" smtClean="0"/>
              <a:t>28/6/2006</a:t>
            </a:r>
            <a:endParaRPr/>
          </a:p>
        </p:txBody>
      </p:sp>
      <p:sp>
        <p:nvSpPr>
          <p:cNvPr id="6" name="Rectangle 8"/>
          <p:cNvSpPr>
            <a:spLocks noGrp="1"/>
          </p:cNvSpPr>
          <p:nvPr>
            <p:ph type="sldNum" sz="quarter" idx="15"/>
          </p:nvPr>
        </p:nvSpPr>
        <p:spPr/>
        <p:txBody>
          <a:bodyPr/>
          <a:lstStyle>
            <a:lvl1pPr algn="ctr">
              <a:defRPr smtClean="0"/>
            </a:lvl1pPr>
            <a:extLst/>
          </a:lstStyle>
          <a:p>
            <a:pPr>
              <a:defRPr/>
            </a:pPr>
            <a:fld id="{62D5CC40-AB25-4A08-9E5A-34807EEC2EF6}" type="slidenum">
              <a:rPr/>
              <a:pPr>
                <a:defRPr/>
              </a:pPr>
              <a:t>‹N°›</a:t>
            </a:fld>
            <a:endParaRPr/>
          </a:p>
        </p:txBody>
      </p:sp>
      <p:sp>
        <p:nvSpPr>
          <p:cNvPr id="7" name="Rectangle 9"/>
          <p:cNvSpPr>
            <a:spLocks noGrp="1"/>
          </p:cNvSpPr>
          <p:nvPr>
            <p:ph type="ftr" sz="quarter" idx="16"/>
          </p:nvPr>
        </p:nvSpPr>
        <p:spPr/>
        <p:txBody>
          <a:bodyPr/>
          <a:lstStyle>
            <a:lvl1pPr>
              <a:defRPr/>
            </a:lvl1pPr>
            <a:extLst/>
          </a:lstStyle>
          <a:p>
            <a:pPr>
              <a:defRPr/>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re">
    <p:spTree>
      <p:nvGrpSpPr>
        <p:cNvPr id="1" name=""/>
        <p:cNvGrpSpPr/>
        <p:nvPr/>
      </p:nvGrpSpPr>
      <p:grpSpPr>
        <a:xfrm>
          <a:off x="0" y="0"/>
          <a:ext cx="0" cy="0"/>
          <a:chOff x="0" y="0"/>
          <a:chExt cx="0" cy="0"/>
        </a:xfrm>
      </p:grpSpPr>
      <p:sp>
        <p:nvSpPr>
          <p:cNvPr id="3" name="Rectangle 10"/>
          <p:cNvSpPr/>
          <p:nvPr userDrawn="1"/>
        </p:nvSpPr>
        <p:spPr>
          <a:xfrm>
            <a:off x="0" y="0"/>
            <a:ext cx="9144000" cy="4038600"/>
          </a:xfrm>
          <a:prstGeom prst="rect">
            <a:avLst/>
          </a:prstGeom>
          <a:solidFill>
            <a:schemeClr val="accent4"/>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extLst/>
          </a:lstStyle>
          <a:p>
            <a:pPr algn="ctr" fontAlgn="auto">
              <a:spcBef>
                <a:spcPts val="0"/>
              </a:spcBef>
              <a:spcAft>
                <a:spcPts val="0"/>
              </a:spcAft>
              <a:defRPr/>
            </a:pPr>
            <a:endParaRPr lang="fr-FR"/>
          </a:p>
        </p:txBody>
      </p:sp>
      <p:sp>
        <p:nvSpPr>
          <p:cNvPr id="4" name="Rectangle 10"/>
          <p:cNvSpPr/>
          <p:nvPr userDrawn="1"/>
        </p:nvSpPr>
        <p:spPr>
          <a:xfrm>
            <a:off x="0" y="3786188"/>
            <a:ext cx="9144000" cy="1143000"/>
          </a:xfrm>
          <a:prstGeom prst="rect">
            <a:avLst/>
          </a:prstGeom>
          <a:solidFill>
            <a:schemeClr val="accent6">
              <a:shade val="75000"/>
            </a:schemeClr>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extLst/>
          </a:lstStyle>
          <a:p>
            <a:pPr algn="ctr" fontAlgn="auto">
              <a:spcBef>
                <a:spcPts val="0"/>
              </a:spcBef>
              <a:spcAft>
                <a:spcPts val="0"/>
              </a:spcAft>
              <a:defRPr/>
            </a:pPr>
            <a:endParaRPr lang="fr-FR"/>
          </a:p>
        </p:txBody>
      </p:sp>
      <p:sp>
        <p:nvSpPr>
          <p:cNvPr id="5" name="Rectangle 11"/>
          <p:cNvSpPr/>
          <p:nvPr userDrawn="1"/>
        </p:nvSpPr>
        <p:spPr>
          <a:xfrm>
            <a:off x="0" y="4902200"/>
            <a:ext cx="9144000" cy="26988"/>
          </a:xfrm>
          <a:prstGeom prst="rect">
            <a:avLst/>
          </a:prstGeom>
          <a:solidFill>
            <a:schemeClr val="accent4"/>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extLst/>
          </a:lstStyle>
          <a:p>
            <a:pPr algn="ctr" fontAlgn="auto">
              <a:spcBef>
                <a:spcPts val="0"/>
              </a:spcBef>
              <a:spcAft>
                <a:spcPts val="0"/>
              </a:spcAft>
              <a:defRPr/>
            </a:pPr>
            <a:endParaRPr lang="fr-FR"/>
          </a:p>
        </p:txBody>
      </p:sp>
      <p:pic>
        <p:nvPicPr>
          <p:cNvPr id="6" name="Image 29" descr="logo pt aplati_Arrière-plan.jpg"/>
          <p:cNvPicPr>
            <a:picLocks noChangeAspect="1" noChangeArrowheads="1"/>
          </p:cNvPicPr>
          <p:nvPr userDrawn="1"/>
        </p:nvPicPr>
        <p:blipFill>
          <a:blip r:embed="rId2"/>
          <a:srcRect/>
          <a:stretch>
            <a:fillRect/>
          </a:stretch>
        </p:blipFill>
        <p:spPr bwMode="auto">
          <a:xfrm>
            <a:off x="8243888" y="5627688"/>
            <a:ext cx="877887" cy="1211262"/>
          </a:xfrm>
          <a:prstGeom prst="rect">
            <a:avLst/>
          </a:prstGeom>
          <a:noFill/>
          <a:ln w="9525">
            <a:noFill/>
            <a:miter lim="800000"/>
            <a:headEnd/>
            <a:tailEnd/>
          </a:ln>
        </p:spPr>
      </p:pic>
      <p:sp>
        <p:nvSpPr>
          <p:cNvPr id="7" name="Rectangle 3"/>
          <p:cNvSpPr/>
          <p:nvPr userDrawn="1"/>
        </p:nvSpPr>
        <p:spPr>
          <a:xfrm>
            <a:off x="7956550" y="5445125"/>
            <a:ext cx="1165225" cy="1393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2" name="Rectangle 2"/>
          <p:cNvSpPr>
            <a:spLocks noGrp="1"/>
          </p:cNvSpPr>
          <p:nvPr>
            <p:ph type="ctrTitle"/>
          </p:nvPr>
        </p:nvSpPr>
        <p:spPr>
          <a:xfrm>
            <a:off x="285720" y="3857628"/>
            <a:ext cx="7239000" cy="1075184"/>
          </a:xfrm>
          <a:prstGeom prst="rect">
            <a:avLst/>
          </a:prstGeom>
          <a:noFill/>
        </p:spPr>
        <p:txBody>
          <a:bodyPr vert="horz">
            <a:normAutofit/>
          </a:bodyPr>
          <a:lstStyle>
            <a:lvl1pPr algn="l" eaLnBrk="1" latinLnBrk="0" hangingPunct="1">
              <a:defRPr kumimoji="0" lang="fr-FR" sz="2800" b="0" cap="all" spc="150" baseline="0">
                <a:solidFill>
                  <a:schemeClr val="bg1"/>
                </a:solidFill>
              </a:defRPr>
            </a:lvl1pPr>
            <a:extLst/>
          </a:lstStyle>
          <a:p>
            <a:r>
              <a:rPr lang="fr-FR" dirty="0" smtClean="0"/>
              <a:t>Modifiez le style du titre</a:t>
            </a:r>
            <a:endParaRPr dirty="0"/>
          </a:p>
        </p:txBody>
      </p:sp>
      <p:sp>
        <p:nvSpPr>
          <p:cNvPr id="8" name="Rectangle 15"/>
          <p:cNvSpPr>
            <a:spLocks noGrp="1"/>
          </p:cNvSpPr>
          <p:nvPr>
            <p:ph type="sldNum" sz="quarter" idx="10"/>
          </p:nvPr>
        </p:nvSpPr>
        <p:spPr>
          <a:xfrm>
            <a:off x="6477000" y="6477000"/>
            <a:ext cx="1020763" cy="304800"/>
          </a:xfrm>
        </p:spPr>
        <p:txBody>
          <a:bodyPr/>
          <a:lstStyle>
            <a:lvl1pPr algn="r">
              <a:defRPr sz="1000"/>
            </a:lvl1pPr>
            <a:extLst/>
          </a:lstStyle>
          <a:p>
            <a:pPr>
              <a:defRPr/>
            </a:pPr>
            <a:fld id="{AE307425-709E-4504-931F-5D9BC69B599C}" type="slidenum">
              <a:rPr/>
              <a:pPr>
                <a:defRPr/>
              </a:pPr>
              <a:t>‹N°›</a:t>
            </a:fld>
            <a:endParaRPr/>
          </a:p>
        </p:txBody>
      </p:sp>
      <p:sp>
        <p:nvSpPr>
          <p:cNvPr id="9" name="Rectangle 16"/>
          <p:cNvSpPr>
            <a:spLocks noGrp="1"/>
          </p:cNvSpPr>
          <p:nvPr>
            <p:ph type="ftr" sz="quarter" idx="11"/>
          </p:nvPr>
        </p:nvSpPr>
        <p:spPr/>
        <p:txBody>
          <a:bodyPr/>
          <a:lstStyle>
            <a:lvl1pPr>
              <a:defRPr/>
            </a:lvl1pPr>
            <a:extLst/>
          </a:lstStyle>
          <a:p>
            <a:pPr>
              <a:defRPr/>
            </a:pPr>
            <a:endParaRPr/>
          </a:p>
        </p:txBody>
      </p:sp>
      <p:sp>
        <p:nvSpPr>
          <p:cNvPr id="10" name="Date Placeholder 9"/>
          <p:cNvSpPr>
            <a:spLocks noGrp="1"/>
          </p:cNvSpPr>
          <p:nvPr>
            <p:ph type="dt" sz="half" idx="12"/>
          </p:nvPr>
        </p:nvSpPr>
        <p:spPr>
          <a:xfrm>
            <a:off x="228600" y="6477000"/>
            <a:ext cx="1600200" cy="304800"/>
          </a:xfrm>
        </p:spPr>
        <p:txBody>
          <a:bodyPr anchor="ctr"/>
          <a:lstStyle>
            <a:lvl1pPr algn="l" eaLnBrk="1" latinLnBrk="0" hangingPunct="1">
              <a:defRPr kumimoji="0" lang="fr-FR" smtClean="0">
                <a:solidFill>
                  <a:srgbClr val="A0A0A0"/>
                </a:solidFill>
              </a:defRPr>
            </a:lvl1pPr>
            <a:extLst/>
          </a:lstStyle>
          <a:p>
            <a:pPr>
              <a:defRPr/>
            </a:pPr>
            <a:r>
              <a:rPr lang="fr-FR" smtClean="0"/>
              <a:t>28/6/2006</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rdre du jour">
    <p:spTree>
      <p:nvGrpSpPr>
        <p:cNvPr id="1" name=""/>
        <p:cNvGrpSpPr/>
        <p:nvPr/>
      </p:nvGrpSpPr>
      <p:grpSpPr>
        <a:xfrm>
          <a:off x="0" y="0"/>
          <a:ext cx="0" cy="0"/>
          <a:chOff x="0" y="0"/>
          <a:chExt cx="0" cy="0"/>
        </a:xfrm>
      </p:grpSpPr>
      <p:sp>
        <p:nvSpPr>
          <p:cNvPr id="37" name="Rectangle 37"/>
          <p:cNvSpPr>
            <a:spLocks noGrp="1"/>
          </p:cNvSpPr>
          <p:nvPr>
            <p:ph type="body" sz="quarter" idx="13"/>
          </p:nvPr>
        </p:nvSpPr>
        <p:spPr>
          <a:xfrm>
            <a:off x="310896" y="381000"/>
            <a:ext cx="7385304" cy="228600"/>
          </a:xfrm>
          <a:solidFill>
            <a:schemeClr val="tx2">
              <a:tint val="40000"/>
            </a:schemeClr>
          </a:solidFill>
        </p:spPr>
        <p:txBody>
          <a:bodyPr anchor="ctr"/>
          <a:lstStyle>
            <a:lvl1pPr eaLnBrk="1" latinLnBrk="0" hangingPunct="1">
              <a:buFontTx/>
              <a:buNone/>
              <a:defRPr kumimoji="0" lang="fr-FR" sz="1100"/>
            </a:lvl1pPr>
            <a:extLst/>
          </a:lstStyle>
          <a:p>
            <a:pPr lvl="0"/>
            <a:r>
              <a:rPr lang="en-US"/>
              <a:t>Cliquez pour modifier les styles du texte du masque</a:t>
            </a:r>
          </a:p>
        </p:txBody>
      </p:sp>
      <p:sp>
        <p:nvSpPr>
          <p:cNvPr id="43" name="Rectangle 37"/>
          <p:cNvSpPr>
            <a:spLocks noGrp="1"/>
          </p:cNvSpPr>
          <p:nvPr>
            <p:ph type="body" sz="quarter" idx="15"/>
          </p:nvPr>
        </p:nvSpPr>
        <p:spPr>
          <a:xfrm>
            <a:off x="304800" y="838200"/>
            <a:ext cx="7391400" cy="228600"/>
          </a:xfrm>
          <a:solidFill>
            <a:schemeClr val="tx2">
              <a:tint val="40000"/>
            </a:schemeClr>
          </a:solidFill>
        </p:spPr>
        <p:txBody>
          <a:bodyPr anchor="ctr"/>
          <a:lstStyle>
            <a:lvl1pPr eaLnBrk="1" latinLnBrk="0" hangingPunct="1">
              <a:buFontTx/>
              <a:buNone/>
              <a:defRPr kumimoji="0" lang="fr-FR" sz="1100"/>
            </a:lvl1pPr>
            <a:extLst/>
          </a:lstStyle>
          <a:p>
            <a:pPr lvl="0"/>
            <a:r>
              <a:rPr lang="en-US"/>
              <a:t>Cliquez pour modifier les styles du texte du masque</a:t>
            </a:r>
          </a:p>
        </p:txBody>
      </p:sp>
      <p:sp>
        <p:nvSpPr>
          <p:cNvPr id="41" name="Rectangle 37"/>
          <p:cNvSpPr>
            <a:spLocks noGrp="1"/>
          </p:cNvSpPr>
          <p:nvPr>
            <p:ph type="body" sz="quarter" idx="17"/>
          </p:nvPr>
        </p:nvSpPr>
        <p:spPr>
          <a:xfrm>
            <a:off x="310896" y="1295400"/>
            <a:ext cx="7385304" cy="228600"/>
          </a:xfrm>
          <a:solidFill>
            <a:schemeClr val="tx2">
              <a:tint val="40000"/>
            </a:schemeClr>
          </a:solidFill>
        </p:spPr>
        <p:txBody>
          <a:bodyPr anchor="ctr"/>
          <a:lstStyle>
            <a:lvl1pPr eaLnBrk="1" latinLnBrk="0" hangingPunct="1">
              <a:buFontTx/>
              <a:buNone/>
              <a:defRPr kumimoji="0" lang="fr-FR" sz="1100"/>
            </a:lvl1pPr>
            <a:extLst/>
          </a:lstStyle>
          <a:p>
            <a:pPr lvl="0"/>
            <a:r>
              <a:rPr lang="en-US"/>
              <a:t>Cliquez pour modifier les styles du texte du masque</a:t>
            </a:r>
          </a:p>
        </p:txBody>
      </p:sp>
      <p:sp>
        <p:nvSpPr>
          <p:cNvPr id="45" name="Rectangle 37"/>
          <p:cNvSpPr>
            <a:spLocks noGrp="1"/>
          </p:cNvSpPr>
          <p:nvPr>
            <p:ph type="body" sz="quarter" idx="19"/>
          </p:nvPr>
        </p:nvSpPr>
        <p:spPr>
          <a:xfrm>
            <a:off x="310896" y="1752600"/>
            <a:ext cx="7385304" cy="228600"/>
          </a:xfrm>
          <a:solidFill>
            <a:schemeClr val="tx2">
              <a:tint val="40000"/>
            </a:schemeClr>
          </a:solidFill>
        </p:spPr>
        <p:txBody>
          <a:bodyPr anchor="ctr"/>
          <a:lstStyle>
            <a:lvl1pPr eaLnBrk="1" latinLnBrk="0" hangingPunct="1">
              <a:buFontTx/>
              <a:buNone/>
              <a:defRPr kumimoji="0" lang="fr-FR" sz="1100" baseline="0"/>
            </a:lvl1pPr>
            <a:extLst/>
          </a:lstStyle>
          <a:p>
            <a:pPr lvl="0"/>
            <a:r>
              <a:rPr lang="en-US"/>
              <a:t>Cliquez pour modifier les styles du texte du masque</a:t>
            </a:r>
          </a:p>
        </p:txBody>
      </p:sp>
      <p:sp>
        <p:nvSpPr>
          <p:cNvPr id="47" name="Rectangle 37"/>
          <p:cNvSpPr>
            <a:spLocks noGrp="1"/>
          </p:cNvSpPr>
          <p:nvPr>
            <p:ph type="body" sz="quarter" idx="21"/>
          </p:nvPr>
        </p:nvSpPr>
        <p:spPr>
          <a:xfrm>
            <a:off x="310896" y="2209800"/>
            <a:ext cx="7385304" cy="228600"/>
          </a:xfrm>
          <a:solidFill>
            <a:schemeClr val="tx2">
              <a:tint val="40000"/>
            </a:schemeClr>
          </a:solidFill>
        </p:spPr>
        <p:txBody>
          <a:bodyPr anchor="ctr"/>
          <a:lstStyle>
            <a:lvl1pPr eaLnBrk="1" latinLnBrk="0" hangingPunct="1">
              <a:buFontTx/>
              <a:buNone/>
              <a:defRPr kumimoji="0" lang="fr-FR" sz="1100" baseline="0"/>
            </a:lvl1pPr>
            <a:extLst/>
          </a:lstStyle>
          <a:p>
            <a:pPr lvl="0"/>
            <a:r>
              <a:rPr lang="en-US"/>
              <a:t>Cliquez pour modifier les styles du texte du masque</a:t>
            </a:r>
          </a:p>
        </p:txBody>
      </p:sp>
      <p:sp>
        <p:nvSpPr>
          <p:cNvPr id="49" name="Rectangle 37"/>
          <p:cNvSpPr>
            <a:spLocks noGrp="1"/>
          </p:cNvSpPr>
          <p:nvPr>
            <p:ph type="body" sz="quarter" idx="23"/>
          </p:nvPr>
        </p:nvSpPr>
        <p:spPr>
          <a:xfrm>
            <a:off x="310896" y="2667000"/>
            <a:ext cx="7385304" cy="228600"/>
          </a:xfrm>
          <a:solidFill>
            <a:schemeClr val="tx2">
              <a:tint val="40000"/>
            </a:schemeClr>
          </a:solidFill>
        </p:spPr>
        <p:txBody>
          <a:bodyPr anchor="ctr"/>
          <a:lstStyle>
            <a:lvl1pPr eaLnBrk="1" latinLnBrk="0" hangingPunct="1">
              <a:buFontTx/>
              <a:buNone/>
              <a:defRPr kumimoji="0" lang="fr-FR" sz="1100"/>
            </a:lvl1pPr>
            <a:extLst/>
          </a:lstStyle>
          <a:p>
            <a:pPr lvl="0"/>
            <a:r>
              <a:rPr lang="en-US"/>
              <a:t>Cliquez pour modifier les styles du texte du masque</a:t>
            </a:r>
          </a:p>
        </p:txBody>
      </p:sp>
      <p:sp>
        <p:nvSpPr>
          <p:cNvPr id="51" name="Rectangle 37"/>
          <p:cNvSpPr>
            <a:spLocks noGrp="1"/>
          </p:cNvSpPr>
          <p:nvPr>
            <p:ph type="body" sz="quarter" idx="25"/>
          </p:nvPr>
        </p:nvSpPr>
        <p:spPr>
          <a:xfrm>
            <a:off x="310896" y="3124200"/>
            <a:ext cx="7385304" cy="228600"/>
          </a:xfrm>
          <a:solidFill>
            <a:schemeClr val="tx2">
              <a:tint val="40000"/>
            </a:schemeClr>
          </a:solidFill>
        </p:spPr>
        <p:txBody>
          <a:bodyPr anchor="ctr"/>
          <a:lstStyle>
            <a:lvl1pPr eaLnBrk="1" latinLnBrk="0" hangingPunct="1">
              <a:buFontTx/>
              <a:buNone/>
              <a:defRPr kumimoji="0" lang="fr-FR" sz="1100"/>
            </a:lvl1pPr>
            <a:extLst/>
          </a:lstStyle>
          <a:p>
            <a:pPr lvl="0"/>
            <a:r>
              <a:rPr lang="en-US"/>
              <a:t>Cliquez pour modifier les styles du texte du masque</a:t>
            </a:r>
          </a:p>
        </p:txBody>
      </p:sp>
      <p:sp>
        <p:nvSpPr>
          <p:cNvPr id="53" name="Rectangle 37"/>
          <p:cNvSpPr>
            <a:spLocks noGrp="1"/>
          </p:cNvSpPr>
          <p:nvPr>
            <p:ph type="body" sz="quarter" idx="27"/>
          </p:nvPr>
        </p:nvSpPr>
        <p:spPr>
          <a:xfrm>
            <a:off x="310896" y="3581400"/>
            <a:ext cx="7385304" cy="228600"/>
          </a:xfrm>
          <a:solidFill>
            <a:schemeClr val="tx2">
              <a:tint val="40000"/>
            </a:schemeClr>
          </a:solidFill>
        </p:spPr>
        <p:txBody>
          <a:bodyPr anchor="ctr"/>
          <a:lstStyle>
            <a:lvl1pPr eaLnBrk="1" latinLnBrk="0" hangingPunct="1">
              <a:buFontTx/>
              <a:buNone/>
              <a:defRPr kumimoji="0" lang="fr-FR" sz="1100"/>
            </a:lvl1pPr>
            <a:extLst/>
          </a:lstStyle>
          <a:p>
            <a:pPr lvl="0"/>
            <a:r>
              <a:rPr lang="en-US"/>
              <a:t>Cliquez pour modifier les styles du texte du masque</a:t>
            </a:r>
          </a:p>
        </p:txBody>
      </p:sp>
      <p:sp>
        <p:nvSpPr>
          <p:cNvPr id="55" name="Rectangle 37"/>
          <p:cNvSpPr>
            <a:spLocks noGrp="1"/>
          </p:cNvSpPr>
          <p:nvPr>
            <p:ph type="body" sz="quarter" idx="29"/>
          </p:nvPr>
        </p:nvSpPr>
        <p:spPr>
          <a:xfrm>
            <a:off x="310896" y="4038600"/>
            <a:ext cx="7385304" cy="228600"/>
          </a:xfrm>
          <a:solidFill>
            <a:schemeClr val="tx2">
              <a:tint val="40000"/>
            </a:schemeClr>
          </a:solidFill>
        </p:spPr>
        <p:txBody>
          <a:bodyPr anchor="ctr"/>
          <a:lstStyle>
            <a:lvl1pPr eaLnBrk="1" latinLnBrk="0" hangingPunct="1">
              <a:buFontTx/>
              <a:buNone/>
              <a:defRPr kumimoji="0" lang="fr-FR" sz="1100" baseline="0"/>
            </a:lvl1pPr>
            <a:extLst/>
          </a:lstStyle>
          <a:p>
            <a:pPr lvl="0"/>
            <a:r>
              <a:rPr lang="en-US"/>
              <a:t>Cliquez pour modifier les styles du texte du masque</a:t>
            </a:r>
          </a:p>
        </p:txBody>
      </p:sp>
      <p:sp>
        <p:nvSpPr>
          <p:cNvPr id="57" name="Rectangle 37"/>
          <p:cNvSpPr>
            <a:spLocks noGrp="1"/>
          </p:cNvSpPr>
          <p:nvPr>
            <p:ph type="body" sz="quarter" idx="31"/>
          </p:nvPr>
        </p:nvSpPr>
        <p:spPr>
          <a:xfrm>
            <a:off x="310896" y="4495800"/>
            <a:ext cx="7385304" cy="228600"/>
          </a:xfrm>
          <a:solidFill>
            <a:schemeClr val="tx2">
              <a:tint val="40000"/>
            </a:schemeClr>
          </a:solidFill>
        </p:spPr>
        <p:txBody>
          <a:bodyPr anchor="ctr"/>
          <a:lstStyle>
            <a:lvl1pPr eaLnBrk="1" latinLnBrk="0" hangingPunct="1">
              <a:buFontTx/>
              <a:buNone/>
              <a:defRPr kumimoji="0" lang="fr-FR" sz="1100"/>
            </a:lvl1pPr>
            <a:extLst/>
          </a:lstStyle>
          <a:p>
            <a:pPr lvl="0"/>
            <a:r>
              <a:rPr lang="en-US"/>
              <a:t>Cliquez pour modifier les styles du texte du masque</a:t>
            </a:r>
          </a:p>
        </p:txBody>
      </p:sp>
      <p:sp>
        <p:nvSpPr>
          <p:cNvPr id="26" name="Rectangle 37"/>
          <p:cNvSpPr>
            <a:spLocks noGrp="1"/>
          </p:cNvSpPr>
          <p:nvPr>
            <p:ph type="body" sz="quarter" idx="33"/>
          </p:nvPr>
        </p:nvSpPr>
        <p:spPr>
          <a:xfrm>
            <a:off x="310896" y="4953000"/>
            <a:ext cx="7385304" cy="228600"/>
          </a:xfrm>
          <a:solidFill>
            <a:schemeClr val="tx2">
              <a:tint val="40000"/>
            </a:schemeClr>
          </a:solidFill>
        </p:spPr>
        <p:txBody>
          <a:bodyPr anchor="ctr"/>
          <a:lstStyle>
            <a:lvl1pPr eaLnBrk="1" latinLnBrk="0" hangingPunct="1">
              <a:buFontTx/>
              <a:buNone/>
              <a:defRPr kumimoji="0" lang="fr-FR" sz="1100"/>
            </a:lvl1pPr>
            <a:extLst/>
          </a:lstStyle>
          <a:p>
            <a:pPr lvl="0"/>
            <a:r>
              <a:rPr lang="en-US"/>
              <a:t>Cliquez pour modifier les styles du texte du masque</a:t>
            </a:r>
          </a:p>
        </p:txBody>
      </p:sp>
      <p:sp>
        <p:nvSpPr>
          <p:cNvPr id="28" name="Rectangle 37"/>
          <p:cNvSpPr>
            <a:spLocks noGrp="1"/>
          </p:cNvSpPr>
          <p:nvPr>
            <p:ph type="body" sz="quarter" idx="35"/>
          </p:nvPr>
        </p:nvSpPr>
        <p:spPr>
          <a:xfrm>
            <a:off x="310896" y="5410200"/>
            <a:ext cx="7385304" cy="228600"/>
          </a:xfrm>
          <a:solidFill>
            <a:schemeClr val="tx2">
              <a:tint val="40000"/>
            </a:schemeClr>
          </a:solidFill>
        </p:spPr>
        <p:txBody>
          <a:bodyPr anchor="ctr"/>
          <a:lstStyle>
            <a:lvl1pPr eaLnBrk="1" latinLnBrk="0" hangingPunct="1">
              <a:buFontTx/>
              <a:buNone/>
              <a:defRPr kumimoji="0" lang="fr-FR" sz="1100"/>
            </a:lvl1pPr>
            <a:extLst/>
          </a:lstStyle>
          <a:p>
            <a:pPr lvl="0"/>
            <a:r>
              <a:rPr lang="en-US"/>
              <a:t>Cliquez pour modifier les styles du texte du masque</a:t>
            </a:r>
          </a:p>
        </p:txBody>
      </p:sp>
      <p:sp>
        <p:nvSpPr>
          <p:cNvPr id="98" name="Rectangle 37"/>
          <p:cNvSpPr>
            <a:spLocks noGrp="1"/>
          </p:cNvSpPr>
          <p:nvPr>
            <p:ph type="body" sz="quarter" idx="14"/>
          </p:nvPr>
        </p:nvSpPr>
        <p:spPr>
          <a:xfrm>
            <a:off x="7696200" y="3810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lang="en-US"/>
              <a:t>Cliquez pour modifier les styles du texte du masque</a:t>
            </a:r>
          </a:p>
        </p:txBody>
      </p:sp>
      <p:sp>
        <p:nvSpPr>
          <p:cNvPr id="44" name="Rectangle 37"/>
          <p:cNvSpPr>
            <a:spLocks noGrp="1"/>
          </p:cNvSpPr>
          <p:nvPr>
            <p:ph type="body" sz="quarter" idx="16"/>
          </p:nvPr>
        </p:nvSpPr>
        <p:spPr>
          <a:xfrm>
            <a:off x="7696200" y="8382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lang="en-US"/>
              <a:t>Cliquez pour modifier les styles du texte du masque</a:t>
            </a:r>
          </a:p>
        </p:txBody>
      </p:sp>
      <p:sp>
        <p:nvSpPr>
          <p:cNvPr id="42" name="Rectangle 37"/>
          <p:cNvSpPr>
            <a:spLocks noGrp="1"/>
          </p:cNvSpPr>
          <p:nvPr>
            <p:ph type="body" sz="quarter" idx="18"/>
          </p:nvPr>
        </p:nvSpPr>
        <p:spPr>
          <a:xfrm>
            <a:off x="7696200" y="12954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lang="en-US"/>
              <a:t>Cliquez pour modifier les styles du texte du masque</a:t>
            </a:r>
          </a:p>
        </p:txBody>
      </p:sp>
      <p:sp>
        <p:nvSpPr>
          <p:cNvPr id="46" name="Rectangle 37"/>
          <p:cNvSpPr>
            <a:spLocks noGrp="1"/>
          </p:cNvSpPr>
          <p:nvPr>
            <p:ph type="body" sz="quarter" idx="20"/>
          </p:nvPr>
        </p:nvSpPr>
        <p:spPr>
          <a:xfrm>
            <a:off x="7696200" y="17526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lang="en-US"/>
              <a:t>Cliquez pour modifier les styles du texte du masque</a:t>
            </a:r>
          </a:p>
        </p:txBody>
      </p:sp>
      <p:sp>
        <p:nvSpPr>
          <p:cNvPr id="48" name="Rectangle 37"/>
          <p:cNvSpPr>
            <a:spLocks noGrp="1"/>
          </p:cNvSpPr>
          <p:nvPr>
            <p:ph type="body" sz="quarter" idx="22"/>
          </p:nvPr>
        </p:nvSpPr>
        <p:spPr>
          <a:xfrm>
            <a:off x="7696200" y="22098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lang="en-US"/>
              <a:t>Cliquez pour modifier les styles du texte du masque</a:t>
            </a:r>
          </a:p>
        </p:txBody>
      </p:sp>
      <p:sp>
        <p:nvSpPr>
          <p:cNvPr id="50" name="Rectangle 37"/>
          <p:cNvSpPr>
            <a:spLocks noGrp="1"/>
          </p:cNvSpPr>
          <p:nvPr>
            <p:ph type="body" sz="quarter" idx="24"/>
          </p:nvPr>
        </p:nvSpPr>
        <p:spPr>
          <a:xfrm>
            <a:off x="7696200" y="26670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lang="en-US"/>
              <a:t>Cliquez pour modifier les styles du texte du masque</a:t>
            </a:r>
          </a:p>
        </p:txBody>
      </p:sp>
      <p:sp>
        <p:nvSpPr>
          <p:cNvPr id="52" name="Rectangle 37"/>
          <p:cNvSpPr>
            <a:spLocks noGrp="1"/>
          </p:cNvSpPr>
          <p:nvPr>
            <p:ph type="body" sz="quarter" idx="26"/>
          </p:nvPr>
        </p:nvSpPr>
        <p:spPr>
          <a:xfrm>
            <a:off x="7696200" y="31242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lang="en-US"/>
              <a:t>Cliquez pour modifier les styles du texte du masque</a:t>
            </a:r>
          </a:p>
        </p:txBody>
      </p:sp>
      <p:sp>
        <p:nvSpPr>
          <p:cNvPr id="54" name="Rectangle 37"/>
          <p:cNvSpPr>
            <a:spLocks noGrp="1"/>
          </p:cNvSpPr>
          <p:nvPr>
            <p:ph type="body" sz="quarter" idx="28"/>
          </p:nvPr>
        </p:nvSpPr>
        <p:spPr>
          <a:xfrm>
            <a:off x="7696200" y="35814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lang="en-US"/>
              <a:t>Cliquez pour modifier les styles du texte du masque</a:t>
            </a:r>
          </a:p>
        </p:txBody>
      </p:sp>
      <p:sp>
        <p:nvSpPr>
          <p:cNvPr id="56" name="Rectangle 37"/>
          <p:cNvSpPr>
            <a:spLocks noGrp="1"/>
          </p:cNvSpPr>
          <p:nvPr>
            <p:ph type="body" sz="quarter" idx="30"/>
          </p:nvPr>
        </p:nvSpPr>
        <p:spPr>
          <a:xfrm>
            <a:off x="7696200" y="40386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lang="en-US"/>
              <a:t>Cliquez pour modifier les styles du texte du masque</a:t>
            </a:r>
          </a:p>
        </p:txBody>
      </p:sp>
      <p:sp>
        <p:nvSpPr>
          <p:cNvPr id="58" name="Rectangle 37"/>
          <p:cNvSpPr>
            <a:spLocks noGrp="1"/>
          </p:cNvSpPr>
          <p:nvPr>
            <p:ph type="body" sz="quarter" idx="32"/>
          </p:nvPr>
        </p:nvSpPr>
        <p:spPr>
          <a:xfrm>
            <a:off x="7696200" y="44958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lang="en-US"/>
              <a:t>Cliquez pour modifier les styles du texte du masque</a:t>
            </a:r>
          </a:p>
        </p:txBody>
      </p:sp>
      <p:sp>
        <p:nvSpPr>
          <p:cNvPr id="27" name="Rectangle 37"/>
          <p:cNvSpPr>
            <a:spLocks noGrp="1"/>
          </p:cNvSpPr>
          <p:nvPr>
            <p:ph type="body" sz="quarter" idx="34"/>
          </p:nvPr>
        </p:nvSpPr>
        <p:spPr>
          <a:xfrm>
            <a:off x="7696200" y="49530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lang="en-US"/>
              <a:t>Cliquez pour modifier les styles du texte du masque</a:t>
            </a:r>
          </a:p>
        </p:txBody>
      </p:sp>
      <p:sp>
        <p:nvSpPr>
          <p:cNvPr id="29" name="Rectangle 37"/>
          <p:cNvSpPr>
            <a:spLocks noGrp="1"/>
          </p:cNvSpPr>
          <p:nvPr>
            <p:ph type="body" sz="quarter" idx="36"/>
          </p:nvPr>
        </p:nvSpPr>
        <p:spPr>
          <a:xfrm>
            <a:off x="7696200" y="54102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lang="en-US"/>
              <a:t>Cliquez pour modifier les styles du texte du masque</a:t>
            </a:r>
          </a:p>
        </p:txBody>
      </p:sp>
      <p:sp>
        <p:nvSpPr>
          <p:cNvPr id="30" name="Rectangle 37"/>
          <p:cNvSpPr>
            <a:spLocks noGrp="1"/>
          </p:cNvSpPr>
          <p:nvPr>
            <p:ph type="body" sz="quarter" idx="37"/>
          </p:nvPr>
        </p:nvSpPr>
        <p:spPr>
          <a:xfrm>
            <a:off x="310896" y="5867400"/>
            <a:ext cx="7385304" cy="228600"/>
          </a:xfrm>
          <a:solidFill>
            <a:schemeClr val="tx2">
              <a:tint val="40000"/>
            </a:schemeClr>
          </a:solidFill>
        </p:spPr>
        <p:txBody>
          <a:bodyPr anchor="ctr">
            <a:noAutofit/>
          </a:bodyPr>
          <a:lstStyle>
            <a:lvl1pPr eaLnBrk="1" latinLnBrk="0" hangingPunct="1">
              <a:buFontTx/>
              <a:buNone/>
              <a:defRPr kumimoji="0" lang="fr-FR" sz="1100"/>
            </a:lvl1pPr>
            <a:extLst/>
          </a:lstStyle>
          <a:p>
            <a:pPr lvl="0"/>
            <a:r>
              <a:rPr lang="en-US"/>
              <a:t>Cliquez pour modifier les styles du texte du masque</a:t>
            </a:r>
          </a:p>
        </p:txBody>
      </p:sp>
      <p:sp>
        <p:nvSpPr>
          <p:cNvPr id="31" name="Rectangle 37"/>
          <p:cNvSpPr>
            <a:spLocks noGrp="1"/>
          </p:cNvSpPr>
          <p:nvPr>
            <p:ph type="body" sz="quarter" idx="38"/>
          </p:nvPr>
        </p:nvSpPr>
        <p:spPr>
          <a:xfrm>
            <a:off x="7696200" y="58674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lang="en-US"/>
              <a:t>Cliquez pour modifier les styles du texte du masque</a:t>
            </a:r>
          </a:p>
        </p:txBody>
      </p:sp>
      <p:sp>
        <p:nvSpPr>
          <p:cNvPr id="32" name="Rectangle 32"/>
          <p:cNvSpPr>
            <a:spLocks noGrp="1"/>
          </p:cNvSpPr>
          <p:nvPr>
            <p:ph type="dt" sz="half" idx="39"/>
          </p:nvPr>
        </p:nvSpPr>
        <p:spPr/>
        <p:txBody>
          <a:bodyPr/>
          <a:lstStyle>
            <a:lvl1pPr eaLnBrk="1" latinLnBrk="0" hangingPunct="1">
              <a:defRPr kumimoji="0" lang="fr-FR" sz="1100" smtClean="0"/>
            </a:lvl1pPr>
            <a:extLst/>
          </a:lstStyle>
          <a:p>
            <a:pPr>
              <a:defRPr/>
            </a:pPr>
            <a:r>
              <a:rPr lang="fr-FR" smtClean="0"/>
              <a:t>28/6/2006</a:t>
            </a:r>
            <a:endParaRPr/>
          </a:p>
        </p:txBody>
      </p:sp>
      <p:sp>
        <p:nvSpPr>
          <p:cNvPr id="33" name="Rectangle 33"/>
          <p:cNvSpPr>
            <a:spLocks noGrp="1"/>
          </p:cNvSpPr>
          <p:nvPr>
            <p:ph type="sldNum" sz="quarter" idx="40"/>
          </p:nvPr>
        </p:nvSpPr>
        <p:spPr/>
        <p:txBody>
          <a:bodyPr/>
          <a:lstStyle>
            <a:lvl1pPr algn="r">
              <a:defRPr sz="1000"/>
            </a:lvl1pPr>
            <a:extLst/>
          </a:lstStyle>
          <a:p>
            <a:pPr>
              <a:defRPr/>
            </a:pPr>
            <a:fld id="{AB76EBAD-8775-4679-ABA6-E19E55B61F55}" type="slidenum">
              <a:rPr/>
              <a:pPr>
                <a:defRPr/>
              </a:pPr>
              <a:t>‹N°›</a:t>
            </a:fld>
            <a:endParaRPr/>
          </a:p>
        </p:txBody>
      </p:sp>
      <p:sp>
        <p:nvSpPr>
          <p:cNvPr id="34" name="Rectangle 34"/>
          <p:cNvSpPr>
            <a:spLocks noGrp="1"/>
          </p:cNvSpPr>
          <p:nvPr>
            <p:ph type="ftr" sz="quarter" idx="41"/>
          </p:nvPr>
        </p:nvSpPr>
        <p:spPr/>
        <p:txBody>
          <a:bodyPr/>
          <a:lstStyle>
            <a:lvl1pPr>
              <a:defRPr/>
            </a:lvl1pPr>
            <a:extLst/>
          </a:lstStyle>
          <a:p>
            <a:pPr>
              <a:defRPr/>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En-tête de section">
    <p:spTree>
      <p:nvGrpSpPr>
        <p:cNvPr id="1" name=""/>
        <p:cNvGrpSpPr/>
        <p:nvPr/>
      </p:nvGrpSpPr>
      <p:grpSpPr>
        <a:xfrm>
          <a:off x="0" y="0"/>
          <a:ext cx="0" cy="0"/>
          <a:chOff x="0" y="0"/>
          <a:chExt cx="0" cy="0"/>
        </a:xfrm>
      </p:grpSpPr>
      <p:sp>
        <p:nvSpPr>
          <p:cNvPr id="3" name="Rectangle 8"/>
          <p:cNvSpPr/>
          <p:nvPr userDrawn="1"/>
        </p:nvSpPr>
        <p:spPr>
          <a:xfrm>
            <a:off x="0" y="4038600"/>
            <a:ext cx="9144000" cy="609600"/>
          </a:xfrm>
          <a:prstGeom prst="rect">
            <a:avLst/>
          </a:prstGeom>
          <a:solidFill>
            <a:schemeClr val="accent6">
              <a:shade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extLst/>
          </a:lstStyle>
          <a:p>
            <a:pPr algn="ctr" fontAlgn="auto">
              <a:spcBef>
                <a:spcPts val="0"/>
              </a:spcBef>
              <a:spcAft>
                <a:spcPts val="0"/>
              </a:spcAft>
              <a:defRPr/>
            </a:pPr>
            <a:endParaRPr lang="fr-FR"/>
          </a:p>
        </p:txBody>
      </p:sp>
      <p:sp>
        <p:nvSpPr>
          <p:cNvPr id="4" name="Rectangle 10"/>
          <p:cNvSpPr/>
          <p:nvPr userDrawn="1"/>
        </p:nvSpPr>
        <p:spPr>
          <a:xfrm>
            <a:off x="0" y="4646613"/>
            <a:ext cx="9144000" cy="26987"/>
          </a:xfrm>
          <a:prstGeom prst="rect">
            <a:avLst/>
          </a:prstGeom>
          <a:solidFill>
            <a:schemeClr val="accent4"/>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extLst/>
          </a:lstStyle>
          <a:p>
            <a:pPr algn="ctr" fontAlgn="auto">
              <a:spcBef>
                <a:spcPts val="0"/>
              </a:spcBef>
              <a:spcAft>
                <a:spcPts val="0"/>
              </a:spcAft>
              <a:defRPr/>
            </a:pPr>
            <a:endParaRPr lang="fr-FR"/>
          </a:p>
        </p:txBody>
      </p:sp>
      <p:pic>
        <p:nvPicPr>
          <p:cNvPr id="5" name="Image 11"/>
          <p:cNvPicPr>
            <a:picLocks noChangeAspect="1"/>
          </p:cNvPicPr>
          <p:nvPr userDrawn="1"/>
        </p:nvPicPr>
        <p:blipFill>
          <a:blip r:embed="rId2"/>
          <a:srcRect/>
          <a:stretch>
            <a:fillRect/>
          </a:stretch>
        </p:blipFill>
        <p:spPr bwMode="auto">
          <a:xfrm>
            <a:off x="8107363" y="6343650"/>
            <a:ext cx="1036637" cy="514350"/>
          </a:xfrm>
          <a:prstGeom prst="rect">
            <a:avLst/>
          </a:prstGeom>
          <a:noFill/>
          <a:ln w="9525">
            <a:noFill/>
            <a:miter lim="800000"/>
            <a:headEnd/>
            <a:tailEnd/>
          </a:ln>
        </p:spPr>
      </p:pic>
      <p:sp>
        <p:nvSpPr>
          <p:cNvPr id="14" name="Title 13"/>
          <p:cNvSpPr>
            <a:spLocks noGrp="1"/>
          </p:cNvSpPr>
          <p:nvPr>
            <p:ph type="ctrTitle"/>
          </p:nvPr>
        </p:nvSpPr>
        <p:spPr>
          <a:xfrm>
            <a:off x="228600" y="4114800"/>
            <a:ext cx="7239000" cy="533400"/>
          </a:xfrm>
          <a:prstGeom prst="rect">
            <a:avLst/>
          </a:prstGeom>
          <a:noFill/>
        </p:spPr>
        <p:txBody>
          <a:bodyPr vert="horz"/>
          <a:lstStyle>
            <a:lvl1pPr algn="l" eaLnBrk="1" latinLnBrk="0" hangingPunct="1">
              <a:defRPr kumimoji="0" lang="fr-FR" sz="2000" b="0" cap="all" spc="150" baseline="0">
                <a:solidFill>
                  <a:schemeClr val="bg1"/>
                </a:solidFill>
              </a:defRPr>
            </a:lvl1pPr>
            <a:extLst/>
          </a:lstStyle>
          <a:p>
            <a:r>
              <a:rPr lang="fr-FR" smtClean="0"/>
              <a:t>Modifiez le style du titre</a:t>
            </a:r>
            <a:endParaRPr lang="fr-FR"/>
          </a:p>
        </p:txBody>
      </p:sp>
      <p:sp>
        <p:nvSpPr>
          <p:cNvPr id="6" name="Rectangle 3"/>
          <p:cNvSpPr>
            <a:spLocks noGrp="1"/>
          </p:cNvSpPr>
          <p:nvPr>
            <p:ph type="dt" sz="half" idx="10"/>
          </p:nvPr>
        </p:nvSpPr>
        <p:spPr>
          <a:xfrm>
            <a:off x="228600" y="6477000"/>
            <a:ext cx="1600200" cy="304800"/>
          </a:xfrm>
        </p:spPr>
        <p:txBody>
          <a:bodyPr anchor="ctr"/>
          <a:lstStyle>
            <a:lvl1pPr algn="l" eaLnBrk="1" latinLnBrk="0" hangingPunct="1">
              <a:defRPr kumimoji="0" lang="fr-FR" smtClean="0">
                <a:solidFill>
                  <a:srgbClr val="A0A0A0"/>
                </a:solidFill>
              </a:defRPr>
            </a:lvl1pPr>
            <a:extLst/>
          </a:lstStyle>
          <a:p>
            <a:pPr>
              <a:defRPr/>
            </a:pPr>
            <a:r>
              <a:rPr lang="fr-FR" smtClean="0"/>
              <a:t>28/6/2006</a:t>
            </a:r>
            <a:endParaRPr/>
          </a:p>
        </p:txBody>
      </p:sp>
      <p:sp>
        <p:nvSpPr>
          <p:cNvPr id="7" name="Rectangle 4"/>
          <p:cNvSpPr>
            <a:spLocks noGrp="1"/>
          </p:cNvSpPr>
          <p:nvPr>
            <p:ph type="ftr" sz="quarter" idx="11"/>
          </p:nvPr>
        </p:nvSpPr>
        <p:spPr/>
        <p:txBody>
          <a:bodyPr/>
          <a:lstStyle>
            <a:lvl1pPr eaLnBrk="1" latinLnBrk="0" hangingPunct="1">
              <a:defRPr kumimoji="0" lang="fr-FR">
                <a:solidFill>
                  <a:schemeClr val="bg1"/>
                </a:solidFill>
              </a:defRPr>
            </a:lvl1pPr>
            <a:extLst/>
          </a:lstStyle>
          <a:p>
            <a:pPr>
              <a:defRPr/>
            </a:pPr>
            <a:endParaRPr/>
          </a:p>
        </p:txBody>
      </p:sp>
      <p:sp>
        <p:nvSpPr>
          <p:cNvPr id="8" name="Slide Number Placeholder 12"/>
          <p:cNvSpPr>
            <a:spLocks noGrp="1"/>
          </p:cNvSpPr>
          <p:nvPr>
            <p:ph type="sldNum" sz="quarter" idx="12"/>
          </p:nvPr>
        </p:nvSpPr>
        <p:spPr>
          <a:xfrm>
            <a:off x="6477000" y="6477000"/>
            <a:ext cx="1020763" cy="304800"/>
          </a:xfrm>
        </p:spPr>
        <p:txBody>
          <a:bodyPr/>
          <a:lstStyle>
            <a:lvl1pPr algn="r">
              <a:defRPr sz="1000"/>
            </a:lvl1pPr>
            <a:extLst/>
          </a:lstStyle>
          <a:p>
            <a:pPr>
              <a:defRPr/>
            </a:pPr>
            <a:fld id="{1D9AE8B0-323E-416F-8D08-6B513590F0A9}" type="slidenum">
              <a:rPr/>
              <a:pPr>
                <a:defRPr/>
              </a:pP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2" name="Rectangle 6"/>
          <p:cNvSpPr>
            <a:spLocks noGrp="1"/>
          </p:cNvSpPr>
          <p:nvPr>
            <p:ph type="dt" sz="half" idx="10"/>
          </p:nvPr>
        </p:nvSpPr>
        <p:spPr/>
        <p:txBody>
          <a:bodyPr/>
          <a:lstStyle>
            <a:lvl1pPr>
              <a:defRPr/>
            </a:lvl1pPr>
            <a:extLst/>
          </a:lstStyle>
          <a:p>
            <a:pPr>
              <a:defRPr/>
            </a:pPr>
            <a:r>
              <a:rPr lang="fr-FR" smtClean="0"/>
              <a:t>28/6/2006</a:t>
            </a:r>
            <a:endParaRPr/>
          </a:p>
        </p:txBody>
      </p:sp>
      <p:sp>
        <p:nvSpPr>
          <p:cNvPr id="3" name="Rectangle 8"/>
          <p:cNvSpPr>
            <a:spLocks noGrp="1"/>
          </p:cNvSpPr>
          <p:nvPr>
            <p:ph type="sldNum" sz="quarter" idx="11"/>
          </p:nvPr>
        </p:nvSpPr>
        <p:spPr/>
        <p:txBody>
          <a:bodyPr/>
          <a:lstStyle>
            <a:lvl1pPr algn="ctr">
              <a:defRPr sz="1400" smtClean="0"/>
            </a:lvl1pPr>
            <a:extLst/>
          </a:lstStyle>
          <a:p>
            <a:pPr>
              <a:defRPr/>
            </a:pPr>
            <a:fld id="{36CDCAF9-E1F7-414B-B3D8-8E0C4587B136}" type="slidenum">
              <a:rPr/>
              <a:pPr>
                <a:defRPr/>
              </a:pPr>
              <a:t>‹N°›</a:t>
            </a:fld>
            <a:endParaRPr sz="1600"/>
          </a:p>
        </p:txBody>
      </p:sp>
      <p:sp>
        <p:nvSpPr>
          <p:cNvPr id="4" name="Rectangle 9"/>
          <p:cNvSpPr>
            <a:spLocks noGrp="1"/>
          </p:cNvSpPr>
          <p:nvPr>
            <p:ph type="ftr" sz="quarter" idx="12"/>
          </p:nvPr>
        </p:nvSpPr>
        <p:spPr/>
        <p:txBody>
          <a:bodyPr/>
          <a:lstStyle>
            <a:lvl1pPr>
              <a:defRPr/>
            </a:lvl1pPr>
            <a:extLst/>
          </a:lstStyle>
          <a:p>
            <a:pPr>
              <a:defRPr/>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 pose">
    <p:spTree>
      <p:nvGrpSpPr>
        <p:cNvPr id="1" name=""/>
        <p:cNvGrpSpPr/>
        <p:nvPr/>
      </p:nvGrpSpPr>
      <p:grpSpPr>
        <a:xfrm>
          <a:off x="0" y="0"/>
          <a:ext cx="0" cy="0"/>
          <a:chOff x="0" y="0"/>
          <a:chExt cx="0" cy="0"/>
        </a:xfrm>
      </p:grpSpPr>
      <p:sp>
        <p:nvSpPr>
          <p:cNvPr id="11" name="Rectangle 11"/>
          <p:cNvSpPr>
            <a:spLocks noGrp="1"/>
          </p:cNvSpPr>
          <p:nvPr>
            <p:ph sz="quarter" idx="15"/>
          </p:nvPr>
        </p:nvSpPr>
        <p:spPr>
          <a:xfrm>
            <a:off x="304800" y="980728"/>
            <a:ext cx="7839100" cy="5267672"/>
          </a:xfrm>
        </p:spPr>
        <p:txBody>
          <a:bodyPr/>
          <a:lstStyle>
            <a:lvl1pPr marL="342900" indent="-342900">
              <a:buFontTx/>
              <a:buBlip>
                <a:blip r:embed="rId2"/>
              </a:buBlip>
              <a:defRPr sz="2400"/>
            </a:lvl1pPr>
            <a:lvl2pPr marL="800100" indent="-342900">
              <a:buFontTx/>
              <a:buBlip>
                <a:blip r:embed="rId2"/>
              </a:buBlip>
              <a:defRPr sz="2000"/>
            </a:lvl2pPr>
            <a:lvl3pPr marL="1257300" indent="-342900">
              <a:buFontTx/>
              <a:buBlip>
                <a:blip r:embed="rId2"/>
              </a:buBlip>
              <a:defRPr sz="2000"/>
            </a:lvl3pPr>
            <a:lvl4pPr marL="1714500" indent="-342900">
              <a:buFontTx/>
              <a:buBlip>
                <a:blip r:embed="rId2"/>
              </a:buBlip>
              <a:defRPr sz="2000"/>
            </a:lvl4pPr>
            <a:lvl5pPr marL="2171700" indent="-342900">
              <a:buFontTx/>
              <a:buBlip>
                <a:blip r:embed="rId2"/>
              </a:buBlip>
              <a:defRPr sz="2000"/>
            </a:lvl5pPr>
            <a:extLst/>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dirty="0"/>
          </a:p>
        </p:txBody>
      </p:sp>
      <p:sp>
        <p:nvSpPr>
          <p:cNvPr id="13" name="Rectangle 8"/>
          <p:cNvSpPr>
            <a:spLocks noGrp="1"/>
          </p:cNvSpPr>
          <p:nvPr>
            <p:ph type="body" sz="quarter" idx="13"/>
          </p:nvPr>
        </p:nvSpPr>
        <p:spPr>
          <a:xfrm>
            <a:off x="304800" y="381000"/>
            <a:ext cx="8077200" cy="527720"/>
          </a:xfrm>
          <a:solidFill>
            <a:schemeClr val="accent6">
              <a:shade val="75000"/>
            </a:schemeClr>
          </a:solidFill>
        </p:spPr>
        <p:txBody>
          <a:bodyPr>
            <a:normAutofit/>
          </a:bodyPr>
          <a:lstStyle>
            <a:lvl1pPr eaLnBrk="1" latinLnBrk="0" hangingPunct="1">
              <a:defRPr kumimoji="0" lang="fr-FR" sz="2800" b="1" cap="all" baseline="0">
                <a:solidFill>
                  <a:schemeClr val="bg1"/>
                </a:solidFill>
              </a:defRPr>
            </a:lvl1pPr>
            <a:extLst/>
          </a:lstStyle>
          <a:p>
            <a:pPr lvl="0"/>
            <a:r>
              <a:rPr lang="en-US" dirty="0"/>
              <a:t>Cliquez pour modifier les styles du texte du masque</a:t>
            </a:r>
          </a:p>
        </p:txBody>
      </p:sp>
      <p:sp>
        <p:nvSpPr>
          <p:cNvPr id="4" name="Rectangle 9"/>
          <p:cNvSpPr>
            <a:spLocks noGrp="1"/>
          </p:cNvSpPr>
          <p:nvPr>
            <p:ph type="dt" sz="half" idx="16"/>
          </p:nvPr>
        </p:nvSpPr>
        <p:spPr/>
        <p:txBody>
          <a:bodyPr/>
          <a:lstStyle>
            <a:lvl1pPr>
              <a:defRPr/>
            </a:lvl1pPr>
            <a:extLst/>
          </a:lstStyle>
          <a:p>
            <a:pPr>
              <a:defRPr/>
            </a:pPr>
            <a:r>
              <a:rPr lang="fr-FR" smtClean="0"/>
              <a:t>28/6/2006</a:t>
            </a:r>
            <a:endParaRPr/>
          </a:p>
        </p:txBody>
      </p:sp>
      <p:sp>
        <p:nvSpPr>
          <p:cNvPr id="5" name="Rectangle 10"/>
          <p:cNvSpPr>
            <a:spLocks noGrp="1"/>
          </p:cNvSpPr>
          <p:nvPr>
            <p:ph type="sldNum" sz="quarter" idx="17"/>
          </p:nvPr>
        </p:nvSpPr>
        <p:spPr>
          <a:xfrm>
            <a:off x="8277225" y="5967413"/>
            <a:ext cx="971550" cy="287337"/>
          </a:xfrm>
        </p:spPr>
        <p:txBody>
          <a:bodyPr/>
          <a:lstStyle>
            <a:lvl1pPr algn="ctr">
              <a:defRPr sz="1400" b="1" smtClean="0">
                <a:solidFill>
                  <a:schemeClr val="bg1"/>
                </a:solidFill>
              </a:defRPr>
            </a:lvl1pPr>
            <a:extLst/>
          </a:lstStyle>
          <a:p>
            <a:pPr>
              <a:defRPr/>
            </a:pPr>
            <a:fld id="{E81214D8-59C2-4D8B-8154-DA33EC2241A9}" type="slidenum">
              <a:rPr/>
              <a:pPr>
                <a:defRPr/>
              </a:pPr>
              <a:t>‹N°›</a:t>
            </a:fld>
            <a:endParaRPr dirty="0"/>
          </a:p>
        </p:txBody>
      </p:sp>
      <p:sp>
        <p:nvSpPr>
          <p:cNvPr id="6" name="Rectangle 12"/>
          <p:cNvSpPr>
            <a:spLocks noGrp="1"/>
          </p:cNvSpPr>
          <p:nvPr>
            <p:ph type="ftr" sz="quarter" idx="18"/>
          </p:nvPr>
        </p:nvSpPr>
        <p:spPr/>
        <p:txBody>
          <a:bodyPr/>
          <a:lstStyle>
            <a:lvl1pPr>
              <a:defRPr/>
            </a:lvl1pPr>
            <a:extLst/>
          </a:lstStyle>
          <a:p>
            <a:pPr>
              <a:defRPr/>
            </a:pPr>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poses">
    <p:spTree>
      <p:nvGrpSpPr>
        <p:cNvPr id="1" name=""/>
        <p:cNvGrpSpPr/>
        <p:nvPr/>
      </p:nvGrpSpPr>
      <p:grpSpPr>
        <a:xfrm>
          <a:off x="0" y="0"/>
          <a:ext cx="0" cy="0"/>
          <a:chOff x="0" y="0"/>
          <a:chExt cx="0" cy="0"/>
        </a:xfrm>
      </p:grpSpPr>
      <p:sp>
        <p:nvSpPr>
          <p:cNvPr id="31" name="Rectangle 8"/>
          <p:cNvSpPr>
            <a:spLocks noGrp="1"/>
          </p:cNvSpPr>
          <p:nvPr>
            <p:ph type="body" sz="quarter" idx="13"/>
          </p:nvPr>
        </p:nvSpPr>
        <p:spPr>
          <a:xfrm>
            <a:off x="304800" y="381000"/>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9" name="Rectangle 11"/>
          <p:cNvSpPr>
            <a:spLocks noGrp="1"/>
          </p:cNvSpPr>
          <p:nvPr>
            <p:ph sz="quarter" idx="15"/>
          </p:nvPr>
        </p:nvSpPr>
        <p:spPr>
          <a:xfrm>
            <a:off x="304800" y="609600"/>
            <a:ext cx="3962400" cy="5638800"/>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14" name="Rectangle 8"/>
          <p:cNvSpPr>
            <a:spLocks noGrp="1"/>
          </p:cNvSpPr>
          <p:nvPr>
            <p:ph type="body" sz="quarter" idx="16"/>
          </p:nvPr>
        </p:nvSpPr>
        <p:spPr>
          <a:xfrm>
            <a:off x="4416552" y="381000"/>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lang="en-US"/>
              <a:t>Cliquez pour modifier les styles du texte du masque</a:t>
            </a:r>
          </a:p>
        </p:txBody>
      </p:sp>
      <p:sp>
        <p:nvSpPr>
          <p:cNvPr id="15" name="Rectangle 11"/>
          <p:cNvSpPr>
            <a:spLocks noGrp="1"/>
          </p:cNvSpPr>
          <p:nvPr>
            <p:ph sz="quarter" idx="17"/>
          </p:nvPr>
        </p:nvSpPr>
        <p:spPr>
          <a:xfrm>
            <a:off x="4416552" y="609600"/>
            <a:ext cx="3962400" cy="5638800"/>
          </a:xfrm>
        </p:spPr>
        <p:txBody>
          <a:bodyPr/>
          <a:lstStyle>
            <a:extLs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6" name="Rectangle 13"/>
          <p:cNvSpPr>
            <a:spLocks noGrp="1"/>
          </p:cNvSpPr>
          <p:nvPr>
            <p:ph type="dt" sz="half" idx="18"/>
          </p:nvPr>
        </p:nvSpPr>
        <p:spPr/>
        <p:txBody>
          <a:bodyPr/>
          <a:lstStyle>
            <a:lvl1pPr>
              <a:defRPr/>
            </a:lvl1pPr>
            <a:extLst/>
          </a:lstStyle>
          <a:p>
            <a:pPr>
              <a:defRPr/>
            </a:pPr>
            <a:r>
              <a:rPr lang="fr-FR" smtClean="0"/>
              <a:t>28/6/2006</a:t>
            </a:r>
            <a:endParaRPr/>
          </a:p>
        </p:txBody>
      </p:sp>
      <p:sp>
        <p:nvSpPr>
          <p:cNvPr id="7" name="Rectangle 16"/>
          <p:cNvSpPr>
            <a:spLocks noGrp="1"/>
          </p:cNvSpPr>
          <p:nvPr>
            <p:ph type="sldNum" sz="quarter" idx="19"/>
          </p:nvPr>
        </p:nvSpPr>
        <p:spPr/>
        <p:txBody>
          <a:bodyPr/>
          <a:lstStyle>
            <a:lvl1pPr algn="ctr">
              <a:defRPr sz="1400" smtClean="0">
                <a:solidFill>
                  <a:schemeClr val="bg1"/>
                </a:solidFill>
              </a:defRPr>
            </a:lvl1pPr>
            <a:extLst/>
          </a:lstStyle>
          <a:p>
            <a:pPr>
              <a:defRPr/>
            </a:pPr>
            <a:fld id="{EDA4E05E-B6B1-4586-B502-894A265A8D4C}" type="slidenum">
              <a:rPr/>
              <a:pPr>
                <a:defRPr/>
              </a:pPr>
              <a:t>‹N°›</a:t>
            </a:fld>
            <a:endParaRPr sz="1600"/>
          </a:p>
        </p:txBody>
      </p:sp>
      <p:sp>
        <p:nvSpPr>
          <p:cNvPr id="8" name="Rectangle 17"/>
          <p:cNvSpPr>
            <a:spLocks noGrp="1"/>
          </p:cNvSpPr>
          <p:nvPr>
            <p:ph type="ftr" sz="quarter" idx="20"/>
          </p:nvPr>
        </p:nvSpPr>
        <p:spPr/>
        <p:txBody>
          <a:bodyPr/>
          <a:lstStyle>
            <a:lvl1pPr>
              <a:defRPr/>
            </a:lvl1pPr>
            <a:extLst/>
          </a:lstStyle>
          <a:p>
            <a:pPr>
              <a:defRPr/>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10"/>
          <p:cNvSpPr/>
          <p:nvPr/>
        </p:nvSpPr>
        <p:spPr>
          <a:xfrm>
            <a:off x="8215313" y="0"/>
            <a:ext cx="1036637" cy="6858000"/>
          </a:xfrm>
          <a:prstGeom prst="rect">
            <a:avLst/>
          </a:prstGeom>
          <a:solidFill>
            <a:schemeClr val="accent4"/>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extLst/>
          </a:lstStyle>
          <a:p>
            <a:pPr algn="ctr" fontAlgn="auto">
              <a:spcBef>
                <a:spcPts val="0"/>
              </a:spcBef>
              <a:spcAft>
                <a:spcPts val="0"/>
              </a:spcAft>
              <a:defRPr/>
            </a:pPr>
            <a:endParaRPr lang="fr-FR"/>
          </a:p>
        </p:txBody>
      </p:sp>
      <p:sp>
        <p:nvSpPr>
          <p:cNvPr id="35843" name="Rectangle 3"/>
          <p:cNvSpPr>
            <a:spLocks noGrp="1"/>
          </p:cNvSpPr>
          <p:nvPr>
            <p:ph type="body" idx="1"/>
          </p:nvPr>
        </p:nvSpPr>
        <p:spPr bwMode="auto">
          <a:xfrm>
            <a:off x="304800" y="381000"/>
            <a:ext cx="7839075" cy="5867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smtClean="0"/>
          </a:p>
        </p:txBody>
      </p:sp>
      <p:sp>
        <p:nvSpPr>
          <p:cNvPr id="4" name="Rectangle 4"/>
          <p:cNvSpPr>
            <a:spLocks noGrp="1"/>
          </p:cNvSpPr>
          <p:nvPr>
            <p:ph type="dt" sz="half" idx="2"/>
          </p:nvPr>
        </p:nvSpPr>
        <p:spPr>
          <a:xfrm>
            <a:off x="7010400" y="76200"/>
            <a:ext cx="1371600" cy="228600"/>
          </a:xfrm>
          <a:prstGeom prst="rect">
            <a:avLst/>
          </a:prstGeom>
        </p:spPr>
        <p:txBody>
          <a:bodyPr vert="horz"/>
          <a:lstStyle>
            <a:lvl1pPr algn="r" eaLnBrk="1" fontAlgn="auto" latinLnBrk="0" hangingPunct="1">
              <a:spcBef>
                <a:spcPts val="0"/>
              </a:spcBef>
              <a:spcAft>
                <a:spcPts val="0"/>
              </a:spcAft>
              <a:defRPr kumimoji="0" lang="fr-FR" sz="1000" smtClean="0">
                <a:solidFill>
                  <a:schemeClr val="tx1">
                    <a:tint val="65000"/>
                  </a:schemeClr>
                </a:solidFill>
                <a:latin typeface="+mn-lt"/>
              </a:defRPr>
            </a:lvl1pPr>
            <a:extLst/>
          </a:lstStyle>
          <a:p>
            <a:pPr>
              <a:defRPr/>
            </a:pPr>
            <a:r>
              <a:rPr lang="fr-FR" smtClean="0"/>
              <a:t>28/6/2006</a:t>
            </a:r>
            <a:endParaRPr/>
          </a:p>
        </p:txBody>
      </p:sp>
      <p:sp>
        <p:nvSpPr>
          <p:cNvPr id="6" name="Rectangle 6"/>
          <p:cNvSpPr>
            <a:spLocks noGrp="1"/>
          </p:cNvSpPr>
          <p:nvPr>
            <p:ph type="sldNum" sz="quarter" idx="4"/>
          </p:nvPr>
        </p:nvSpPr>
        <p:spPr>
          <a:xfrm>
            <a:off x="8215313" y="5934075"/>
            <a:ext cx="1041400" cy="304800"/>
          </a:xfrm>
          <a:prstGeom prst="rect">
            <a:avLst/>
          </a:prstGeom>
        </p:spPr>
        <p:txBody>
          <a:bodyPr vert="horz" anchor="ctr"/>
          <a:lstStyle>
            <a:lvl1pPr algn="ctr" eaLnBrk="1" fontAlgn="auto" latinLnBrk="0" hangingPunct="1">
              <a:spcBef>
                <a:spcPts val="0"/>
              </a:spcBef>
              <a:spcAft>
                <a:spcPts val="0"/>
              </a:spcAft>
              <a:defRPr kumimoji="0" lang="fr-FR" sz="1400" b="1" smtClean="0">
                <a:solidFill>
                  <a:schemeClr val="bg1"/>
                </a:solidFill>
                <a:latin typeface="+mn-lt"/>
              </a:defRPr>
            </a:lvl1pPr>
            <a:extLst/>
          </a:lstStyle>
          <a:p>
            <a:pPr>
              <a:defRPr/>
            </a:pPr>
            <a:fld id="{CB3E3B82-AA29-4788-BE5E-31B7060A8423}" type="slidenum">
              <a:rPr/>
              <a:pPr>
                <a:defRPr/>
              </a:pPr>
              <a:t>‹N°›</a:t>
            </a:fld>
            <a:endParaRPr dirty="0"/>
          </a:p>
        </p:txBody>
      </p:sp>
      <p:sp>
        <p:nvSpPr>
          <p:cNvPr id="11" name="Rectangle 10"/>
          <p:cNvSpPr/>
          <p:nvPr/>
        </p:nvSpPr>
        <p:spPr>
          <a:xfrm>
            <a:off x="0" y="0"/>
            <a:ext cx="76200" cy="6858000"/>
          </a:xfrm>
          <a:prstGeom prst="rect">
            <a:avLst/>
          </a:prstGeom>
          <a:solidFill>
            <a:schemeClr val="accent4"/>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extLst/>
          </a:lstStyle>
          <a:p>
            <a:pPr algn="ctr" fontAlgn="auto">
              <a:spcBef>
                <a:spcPts val="0"/>
              </a:spcBef>
              <a:spcAft>
                <a:spcPts val="0"/>
              </a:spcAft>
              <a:defRPr/>
            </a:pPr>
            <a:endParaRPr lang="fr-FR"/>
          </a:p>
        </p:txBody>
      </p:sp>
      <p:sp>
        <p:nvSpPr>
          <p:cNvPr id="12" name="Rectangle 12"/>
          <p:cNvSpPr>
            <a:spLocks noGrp="1"/>
          </p:cNvSpPr>
          <p:nvPr>
            <p:ph type="ftr" sz="quarter" idx="3"/>
          </p:nvPr>
        </p:nvSpPr>
        <p:spPr>
          <a:xfrm>
            <a:off x="2705100" y="6477000"/>
            <a:ext cx="3733800" cy="304800"/>
          </a:xfrm>
          <a:prstGeom prst="rect">
            <a:avLst/>
          </a:prstGeom>
        </p:spPr>
        <p:txBody>
          <a:bodyPr vert="horz" anchor="ctr"/>
          <a:lstStyle>
            <a:lvl1pPr algn="ctr" eaLnBrk="1" fontAlgn="auto" latinLnBrk="0" hangingPunct="1">
              <a:spcBef>
                <a:spcPts val="0"/>
              </a:spcBef>
              <a:spcAft>
                <a:spcPts val="0"/>
              </a:spcAft>
              <a:defRPr kumimoji="0" lang="fr-FR" sz="1000">
                <a:solidFill>
                  <a:sysClr val="windowText" lastClr="000000"/>
                </a:solidFill>
                <a:latin typeface="+mn-lt"/>
              </a:defRPr>
            </a:lvl1pPr>
            <a:extLst/>
          </a:lstStyle>
          <a:p>
            <a:pPr>
              <a:defRPr/>
            </a:pPr>
            <a:endParaRPr/>
          </a:p>
        </p:txBody>
      </p:sp>
      <p:sp>
        <p:nvSpPr>
          <p:cNvPr id="17" name="Titre 28"/>
          <p:cNvSpPr txBox="1">
            <a:spLocks/>
          </p:cNvSpPr>
          <p:nvPr userDrawn="1"/>
        </p:nvSpPr>
        <p:spPr>
          <a:xfrm>
            <a:off x="8208963" y="381000"/>
            <a:ext cx="935037" cy="5867400"/>
          </a:xfrm>
          <a:prstGeom prst="rect">
            <a:avLst/>
          </a:prstGeom>
        </p:spPr>
        <p:txBody>
          <a:bodyPr vert="vert" anchor="ctr"/>
          <a:lstStyle/>
          <a:p>
            <a:pPr fontAlgn="auto">
              <a:spcAft>
                <a:spcPts val="0"/>
              </a:spcAft>
              <a:defRPr/>
            </a:pPr>
            <a:r>
              <a:rPr lang="fr-FR" sz="2400" kern="0" cap="small">
                <a:solidFill>
                  <a:schemeClr val="bg1"/>
                </a:solidFill>
                <a:latin typeface="+mj-lt"/>
                <a:ea typeface="+mj-ea"/>
                <a:cs typeface="+mj-cs"/>
              </a:rPr>
              <a:t>Série 2 – Synthèse </a:t>
            </a:r>
          </a:p>
        </p:txBody>
      </p:sp>
      <p:pic>
        <p:nvPicPr>
          <p:cNvPr id="35849" name="Image 1"/>
          <p:cNvPicPr>
            <a:picLocks noChangeAspect="1"/>
          </p:cNvPicPr>
          <p:nvPr userDrawn="1"/>
        </p:nvPicPr>
        <p:blipFill>
          <a:blip r:embed="rId21"/>
          <a:srcRect/>
          <a:stretch>
            <a:fillRect/>
          </a:stretch>
        </p:blipFill>
        <p:spPr bwMode="auto">
          <a:xfrm>
            <a:off x="8215313" y="6324600"/>
            <a:ext cx="1036637" cy="5143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Lst>
  <p:timing>
    <p:tnLst>
      <p:par>
        <p:cTn id="1" dur="indefinite" restart="never" nodeType="tmRoot"/>
      </p:par>
    </p:tnLst>
  </p:timing>
  <p:hf hdr="0" ftr="0" dt="0"/>
  <p:txStyles>
    <p:titleStyle>
      <a:lvl1pPr algn="l" rtl="0" fontAlgn="base">
        <a:spcBef>
          <a:spcPct val="0"/>
        </a:spcBef>
        <a:spcAft>
          <a:spcPct val="0"/>
        </a:spcAft>
        <a:defRPr lang="fr-FR" sz="2400" cap="small">
          <a:solidFill>
            <a:schemeClr val="bg1"/>
          </a:solidFill>
          <a:latin typeface="+mj-lt"/>
          <a:ea typeface="+mj-ea"/>
          <a:cs typeface="+mj-cs"/>
        </a:defRPr>
      </a:lvl1pPr>
      <a:lvl2pPr algn="l" rtl="0" fontAlgn="base">
        <a:spcBef>
          <a:spcPct val="0"/>
        </a:spcBef>
        <a:spcAft>
          <a:spcPct val="0"/>
        </a:spcAft>
        <a:defRPr sz="2400">
          <a:solidFill>
            <a:schemeClr val="bg1"/>
          </a:solidFill>
          <a:latin typeface="Calibri" pitchFamily="34" charset="0"/>
        </a:defRPr>
      </a:lvl2pPr>
      <a:lvl3pPr algn="l" rtl="0" fontAlgn="base">
        <a:spcBef>
          <a:spcPct val="0"/>
        </a:spcBef>
        <a:spcAft>
          <a:spcPct val="0"/>
        </a:spcAft>
        <a:defRPr sz="2400">
          <a:solidFill>
            <a:schemeClr val="bg1"/>
          </a:solidFill>
          <a:latin typeface="Calibri" pitchFamily="34" charset="0"/>
        </a:defRPr>
      </a:lvl3pPr>
      <a:lvl4pPr algn="l" rtl="0" fontAlgn="base">
        <a:spcBef>
          <a:spcPct val="0"/>
        </a:spcBef>
        <a:spcAft>
          <a:spcPct val="0"/>
        </a:spcAft>
        <a:defRPr sz="2400">
          <a:solidFill>
            <a:schemeClr val="bg1"/>
          </a:solidFill>
          <a:latin typeface="Calibri" pitchFamily="34" charset="0"/>
        </a:defRPr>
      </a:lvl4pPr>
      <a:lvl5pPr algn="l" rtl="0" fontAlgn="base">
        <a:spcBef>
          <a:spcPct val="0"/>
        </a:spcBef>
        <a:spcAft>
          <a:spcPct val="0"/>
        </a:spcAft>
        <a:defRPr sz="2400">
          <a:solidFill>
            <a:schemeClr val="bg1"/>
          </a:solidFill>
          <a:latin typeface="Calibri" pitchFamily="34" charset="0"/>
        </a:defRPr>
      </a:lvl5pPr>
      <a:lvl6pPr marL="457200" algn="l" rtl="0" fontAlgn="base">
        <a:spcBef>
          <a:spcPct val="0"/>
        </a:spcBef>
        <a:spcAft>
          <a:spcPct val="0"/>
        </a:spcAft>
        <a:defRPr sz="2400">
          <a:solidFill>
            <a:schemeClr val="bg1"/>
          </a:solidFill>
          <a:latin typeface="Calibri" pitchFamily="34" charset="0"/>
        </a:defRPr>
      </a:lvl6pPr>
      <a:lvl7pPr marL="914400" algn="l" rtl="0" fontAlgn="base">
        <a:spcBef>
          <a:spcPct val="0"/>
        </a:spcBef>
        <a:spcAft>
          <a:spcPct val="0"/>
        </a:spcAft>
        <a:defRPr sz="2400">
          <a:solidFill>
            <a:schemeClr val="bg1"/>
          </a:solidFill>
          <a:latin typeface="Calibri" pitchFamily="34" charset="0"/>
        </a:defRPr>
      </a:lvl7pPr>
      <a:lvl8pPr marL="1371600" algn="l" rtl="0" fontAlgn="base">
        <a:spcBef>
          <a:spcPct val="0"/>
        </a:spcBef>
        <a:spcAft>
          <a:spcPct val="0"/>
        </a:spcAft>
        <a:defRPr sz="2400">
          <a:solidFill>
            <a:schemeClr val="bg1"/>
          </a:solidFill>
          <a:latin typeface="Calibri" pitchFamily="34" charset="0"/>
        </a:defRPr>
      </a:lvl8pPr>
      <a:lvl9pPr marL="1828800" algn="l" rtl="0" fontAlgn="base">
        <a:spcBef>
          <a:spcPct val="0"/>
        </a:spcBef>
        <a:spcAft>
          <a:spcPct val="0"/>
        </a:spcAft>
        <a:defRPr sz="2400">
          <a:solidFill>
            <a:schemeClr val="bg1"/>
          </a:solidFill>
          <a:latin typeface="Calibri" pitchFamily="34" charset="0"/>
        </a:defRPr>
      </a:lvl9pPr>
      <a:extLst/>
    </p:titleStyle>
    <p:bodyStyle>
      <a:lvl1pPr algn="l" rtl="0" fontAlgn="base">
        <a:spcBef>
          <a:spcPct val="20000"/>
        </a:spcBef>
        <a:spcAft>
          <a:spcPct val="0"/>
        </a:spcAft>
        <a:defRPr lang="fr-FR" sz="1100">
          <a:solidFill>
            <a:schemeClr val="tx1"/>
          </a:solidFill>
          <a:latin typeface="+mn-lt"/>
          <a:ea typeface="+mn-ea"/>
          <a:cs typeface="+mn-cs"/>
        </a:defRPr>
      </a:lvl1pPr>
      <a:lvl2pPr marL="742950" indent="-285750" algn="l" rtl="0" fontAlgn="base">
        <a:spcBef>
          <a:spcPct val="20000"/>
        </a:spcBef>
        <a:spcAft>
          <a:spcPct val="0"/>
        </a:spcAft>
        <a:defRPr lang="fr-FR" sz="1100">
          <a:solidFill>
            <a:schemeClr val="tx1"/>
          </a:solidFill>
          <a:latin typeface="+mn-lt"/>
          <a:ea typeface="+mn-ea"/>
          <a:cs typeface="+mn-cs"/>
        </a:defRPr>
      </a:lvl2pPr>
      <a:lvl3pPr marL="1143000" indent="-228600" algn="l" rtl="0" fontAlgn="base">
        <a:spcBef>
          <a:spcPct val="20000"/>
        </a:spcBef>
        <a:spcAft>
          <a:spcPct val="0"/>
        </a:spcAft>
        <a:defRPr lang="fr-FR" sz="1100">
          <a:solidFill>
            <a:schemeClr val="tx1"/>
          </a:solidFill>
          <a:latin typeface="+mn-lt"/>
          <a:ea typeface="+mn-ea"/>
          <a:cs typeface="+mn-cs"/>
        </a:defRPr>
      </a:lvl3pPr>
      <a:lvl4pPr marL="1600200" indent="-228600" algn="l" rtl="0" fontAlgn="base">
        <a:spcBef>
          <a:spcPct val="20000"/>
        </a:spcBef>
        <a:spcAft>
          <a:spcPct val="0"/>
        </a:spcAft>
        <a:defRPr lang="fr-FR" sz="1100">
          <a:solidFill>
            <a:schemeClr val="tx1"/>
          </a:solidFill>
          <a:latin typeface="+mn-lt"/>
          <a:ea typeface="+mn-ea"/>
          <a:cs typeface="+mn-cs"/>
        </a:defRPr>
      </a:lvl4pPr>
      <a:lvl5pPr marL="2057400" indent="-228600" algn="l" rtl="0" fontAlgn="base">
        <a:spcBef>
          <a:spcPct val="20000"/>
        </a:spcBef>
        <a:spcAft>
          <a:spcPct val="0"/>
        </a:spcAft>
        <a:defRPr lang="fr-FR" sz="1100">
          <a:solidFill>
            <a:schemeClr val="tx1"/>
          </a:solidFill>
          <a:latin typeface="+mn-lt"/>
          <a:ea typeface="+mn-ea"/>
          <a:cs typeface="+mn-cs"/>
        </a:defRPr>
      </a:lvl5pPr>
      <a:lvl6pPr marL="2514600" indent="-228600" algn="l" rtl="0" eaLnBrk="1" latinLnBrk="0" hangingPunct="1">
        <a:spcBef>
          <a:spcPct val="20000"/>
        </a:spcBef>
        <a:buChar char="•"/>
        <a:defRPr kumimoji="0" lang="fr-FR" sz="2000">
          <a:solidFill>
            <a:schemeClr val="tx1"/>
          </a:solidFill>
          <a:latin typeface="+mn-lt"/>
          <a:ea typeface="+mn-ea"/>
          <a:cs typeface="+mn-cs"/>
        </a:defRPr>
      </a:lvl6pPr>
      <a:lvl7pPr marL="2971800" indent="-228600" algn="l" rtl="0" eaLnBrk="1" latinLnBrk="0" hangingPunct="1">
        <a:spcBef>
          <a:spcPct val="20000"/>
        </a:spcBef>
        <a:buChar char="•"/>
        <a:defRPr kumimoji="0" lang="fr-FR" sz="2000">
          <a:solidFill>
            <a:schemeClr val="tx1"/>
          </a:solidFill>
          <a:latin typeface="+mn-lt"/>
          <a:ea typeface="+mn-ea"/>
          <a:cs typeface="+mn-cs"/>
        </a:defRPr>
      </a:lvl7pPr>
      <a:lvl8pPr marL="3429000" indent="-228600" algn="l" rtl="0" eaLnBrk="1" latinLnBrk="0" hangingPunct="1">
        <a:spcBef>
          <a:spcPct val="20000"/>
        </a:spcBef>
        <a:buChar char="•"/>
        <a:defRPr kumimoji="0" lang="fr-FR" sz="2000">
          <a:solidFill>
            <a:schemeClr val="tx1"/>
          </a:solidFill>
          <a:latin typeface="+mn-lt"/>
          <a:ea typeface="+mn-ea"/>
          <a:cs typeface="+mn-cs"/>
        </a:defRPr>
      </a:lvl8pPr>
      <a:lvl9pPr marL="3886200" indent="-228600" algn="l" rtl="0" eaLnBrk="1" latinLnBrk="0" hangingPunct="1">
        <a:spcBef>
          <a:spcPct val="20000"/>
        </a:spcBef>
        <a:buChar char="•"/>
        <a:defRPr kumimoji="0" lang="fr-FR" sz="2000">
          <a:solidFill>
            <a:schemeClr val="tx1"/>
          </a:solidFill>
          <a:latin typeface="+mn-lt"/>
          <a:ea typeface="+mn-ea"/>
          <a:cs typeface="+mn-cs"/>
        </a:defRPr>
      </a:lvl9pPr>
      <a:extLst/>
    </p:bodyStyle>
    <p:otherStyle>
      <a:lvl1pPr marL="0" algn="l" rtl="0" eaLnBrk="1" latinLnBrk="0" hangingPunct="1">
        <a:defRPr kumimoji="0" lang="fr-FR">
          <a:solidFill>
            <a:schemeClr val="tx1"/>
          </a:solidFill>
          <a:latin typeface="+mn-lt"/>
          <a:ea typeface="+mn-ea"/>
          <a:cs typeface="+mn-cs"/>
        </a:defRPr>
      </a:lvl1pPr>
      <a:lvl2pPr marL="457200" algn="l" rtl="0" eaLnBrk="1" latinLnBrk="0" hangingPunct="1">
        <a:defRPr kumimoji="0" lang="fr-FR">
          <a:solidFill>
            <a:schemeClr val="tx1"/>
          </a:solidFill>
          <a:latin typeface="+mn-lt"/>
          <a:ea typeface="+mn-ea"/>
          <a:cs typeface="+mn-cs"/>
        </a:defRPr>
      </a:lvl2pPr>
      <a:lvl3pPr marL="914400" algn="l" rtl="0" eaLnBrk="1" latinLnBrk="0" hangingPunct="1">
        <a:defRPr kumimoji="0" lang="fr-FR">
          <a:solidFill>
            <a:schemeClr val="tx1"/>
          </a:solidFill>
          <a:latin typeface="+mn-lt"/>
          <a:ea typeface="+mn-ea"/>
          <a:cs typeface="+mn-cs"/>
        </a:defRPr>
      </a:lvl3pPr>
      <a:lvl4pPr marL="1371600" algn="l" rtl="0" eaLnBrk="1" latinLnBrk="0" hangingPunct="1">
        <a:defRPr kumimoji="0" lang="fr-FR">
          <a:solidFill>
            <a:schemeClr val="tx1"/>
          </a:solidFill>
          <a:latin typeface="+mn-lt"/>
          <a:ea typeface="+mn-ea"/>
          <a:cs typeface="+mn-cs"/>
        </a:defRPr>
      </a:lvl4pPr>
      <a:lvl5pPr marL="1828800" algn="l" rtl="0" eaLnBrk="1" latinLnBrk="0" hangingPunct="1">
        <a:defRPr kumimoji="0" lang="fr-FR">
          <a:solidFill>
            <a:schemeClr val="tx1"/>
          </a:solidFill>
          <a:latin typeface="+mn-lt"/>
          <a:ea typeface="+mn-ea"/>
          <a:cs typeface="+mn-cs"/>
        </a:defRPr>
      </a:lvl5pPr>
      <a:lvl6pPr marL="2286000" algn="l" rtl="0" eaLnBrk="1" latinLnBrk="0" hangingPunct="1">
        <a:defRPr kumimoji="0" lang="fr-FR">
          <a:solidFill>
            <a:schemeClr val="tx1"/>
          </a:solidFill>
          <a:latin typeface="+mn-lt"/>
          <a:ea typeface="+mn-ea"/>
          <a:cs typeface="+mn-cs"/>
        </a:defRPr>
      </a:lvl6pPr>
      <a:lvl7pPr marL="2743200" algn="l" rtl="0" eaLnBrk="1" latinLnBrk="0" hangingPunct="1">
        <a:defRPr kumimoji="0" lang="fr-FR">
          <a:solidFill>
            <a:schemeClr val="tx1"/>
          </a:solidFill>
          <a:latin typeface="+mn-lt"/>
          <a:ea typeface="+mn-ea"/>
          <a:cs typeface="+mn-cs"/>
        </a:defRPr>
      </a:lvl7pPr>
      <a:lvl8pPr marL="3200400" algn="l" rtl="0" eaLnBrk="1" latinLnBrk="0" hangingPunct="1">
        <a:defRPr kumimoji="0" lang="fr-FR">
          <a:solidFill>
            <a:schemeClr val="tx1"/>
          </a:solidFill>
          <a:latin typeface="+mn-lt"/>
          <a:ea typeface="+mn-ea"/>
          <a:cs typeface="+mn-cs"/>
        </a:defRPr>
      </a:lvl8pPr>
      <a:lvl9pPr marL="3657600" algn="l" rtl="0" eaLnBrk="1" latinLnBrk="0" hangingPunct="1">
        <a:defRPr kumimoji="0" lang="fr-FR">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9.png"/><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8.png"/><Relationship Id="rId5" Type="http://schemas.openxmlformats.org/officeDocument/2006/relationships/oleObject" Target="../embeddings/oleObject1.bin"/><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8.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cience.discovery.com/tv-shows/how-its-made/videos/how-its-made-gear-manufacturing.htm" TargetMode="External"/><Relationship Id="rId2" Type="http://schemas.openxmlformats.org/officeDocument/2006/relationships/hyperlink" Target="NULL" TargetMode="External"/><Relationship Id="rId1" Type="http://schemas.openxmlformats.org/officeDocument/2006/relationships/slideLayout" Target="../slideLayouts/slideLayout8.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5.gif"/></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jpeg"/></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gif"/><Relationship Id="rId1" Type="http://schemas.openxmlformats.org/officeDocument/2006/relationships/slideLayout" Target="../slideLayouts/slideLayout8.xml"/><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8.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jpeg"/></Relationships>
</file>

<file path=ppt/slides/_rels/slide2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58.jpeg"/></Relationships>
</file>

<file path=ppt/slides/_rels/slide2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8.xml"/><Relationship Id="rId4" Type="http://schemas.openxmlformats.org/officeDocument/2006/relationships/image" Target="../media/image61.jpeg"/></Relationships>
</file>

<file path=ppt/slides/_rels/slide28.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8.xml"/><Relationship Id="rId4" Type="http://schemas.openxmlformats.org/officeDocument/2006/relationships/image" Target="../media/image71.jpeg"/></Relationships>
</file>

<file path=ppt/slides/_rels/slide3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8.xml"/><Relationship Id="rId4" Type="http://schemas.openxmlformats.org/officeDocument/2006/relationships/image" Target="../media/image78.jpeg"/></Relationships>
</file>

<file path=ppt/slides/_rels/slide36.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8.xml"/><Relationship Id="rId4" Type="http://schemas.openxmlformats.org/officeDocument/2006/relationships/image" Target="../media/image81.jpeg"/></Relationships>
</file>

<file path=ppt/slides/_rels/slide37.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8.xml"/><Relationship Id="rId6" Type="http://schemas.openxmlformats.org/officeDocument/2006/relationships/image" Target="../media/image5.gif"/><Relationship Id="rId5" Type="http://schemas.openxmlformats.org/officeDocument/2006/relationships/image" Target="../media/image87.jpeg"/><Relationship Id="rId4" Type="http://schemas.openxmlformats.org/officeDocument/2006/relationships/image" Target="../media/image86.jpeg"/></Relationships>
</file>

<file path=ppt/slides/_rels/slide39.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slideLayout" Target="../slideLayouts/slideLayout8.xml"/><Relationship Id="rId1" Type="http://schemas.openxmlformats.org/officeDocument/2006/relationships/vmlDrawing" Target="../drawings/vmlDrawing4.vml"/><Relationship Id="rId5" Type="http://schemas.openxmlformats.org/officeDocument/2006/relationships/oleObject" Target="../embeddings/oleObject5.bin"/><Relationship Id="rId4" Type="http://schemas.openxmlformats.org/officeDocument/2006/relationships/oleObject" Target="../embeddings/oleObject4.bin"/></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8.xml"/><Relationship Id="rId1" Type="http://schemas.openxmlformats.org/officeDocument/2006/relationships/vmlDrawing" Target="../drawings/vmlDrawing5.v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8.xml"/><Relationship Id="rId1" Type="http://schemas.openxmlformats.org/officeDocument/2006/relationships/vmlDrawing" Target="../drawings/vmlDrawing6.v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oleObject" Target="../embeddings/oleObject2.bin"/><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p:cNvSpPr>
          <p:nvPr>
            <p:ph type="ctrTitle"/>
          </p:nvPr>
        </p:nvSpPr>
        <p:spPr>
          <a:xfrm>
            <a:off x="228600" y="3854450"/>
            <a:ext cx="8736013" cy="1074738"/>
          </a:xfrm>
        </p:spPr>
        <p:txBody>
          <a:bodyPr/>
          <a:lstStyle>
            <a:extLst/>
          </a:lstStyle>
          <a:p>
            <a:pPr algn="ctr" fontAlgn="auto">
              <a:spcAft>
                <a:spcPts val="0"/>
              </a:spcAft>
              <a:defRPr/>
            </a:pPr>
            <a:r>
              <a:rPr smtClean="0"/>
              <a:t>CLASSES Préparatoires AUX GRANDES écoles Sections PTSI – PT		Lycée Rouvière</a:t>
            </a:r>
            <a:endParaRPr/>
          </a:p>
        </p:txBody>
      </p:sp>
      <p:sp>
        <p:nvSpPr>
          <p:cNvPr id="3" name="Rectangle 3"/>
          <p:cNvSpPr>
            <a:spLocks noGrp="1"/>
          </p:cNvSpPr>
          <p:nvPr>
            <p:ph type="subTitle" idx="4294967295"/>
          </p:nvPr>
        </p:nvSpPr>
        <p:spPr>
          <a:xfrm>
            <a:off x="571440" y="1028954"/>
            <a:ext cx="8572560" cy="3071834"/>
          </a:xfrm>
        </p:spPr>
        <p:txBody>
          <a:bodyPr>
            <a:noAutofit/>
          </a:bodyPr>
          <a:lstStyle>
            <a:extLst/>
          </a:lstStyle>
          <a:p>
            <a:pPr algn="r" fontAlgn="auto">
              <a:spcAft>
                <a:spcPts val="0"/>
              </a:spcAft>
              <a:defRPr/>
            </a:pPr>
            <a:r>
              <a:rPr sz="3600" b="1" spc="5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Neuropol" pitchFamily="34" charset="0"/>
              </a:rPr>
              <a:t>Synthèse de TP</a:t>
            </a:r>
          </a:p>
          <a:p>
            <a:pPr algn="r" fontAlgn="auto">
              <a:spcAft>
                <a:spcPts val="0"/>
              </a:spcAft>
              <a:defRPr/>
            </a:pPr>
            <a:r>
              <a:rPr sz="3600" b="1" spc="5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Neuropol" pitchFamily="34" charset="0"/>
              </a:rPr>
              <a:t>CI 3 : </a:t>
            </a:r>
          </a:p>
          <a:p>
            <a:pPr algn="r" fontAlgn="auto">
              <a:spcAft>
                <a:spcPts val="0"/>
              </a:spcAft>
              <a:defRPr/>
            </a:pPr>
            <a:r>
              <a:rPr sz="3600" b="1" spc="5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Neuropol" pitchFamily="34" charset="0"/>
              </a:rPr>
              <a:t>Etude du comportement cinématique des systèmes</a:t>
            </a:r>
            <a:endParaRPr sz="2800" b="1" spc="5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Neuropol" pitchFamily="34" charset="0"/>
            </a:endParaRPr>
          </a:p>
        </p:txBody>
      </p:sp>
      <p:sp>
        <p:nvSpPr>
          <p:cNvPr id="2086" name="Espace réservé du numéro de diapositive 4"/>
          <p:cNvSpPr>
            <a:spLocks noGrp="1"/>
          </p:cNvSpPr>
          <p:nvPr>
            <p:ph type="sldNum" sz="quarter" idx="10"/>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A25345DA-B386-4C98-B5D8-C151F36BD40A}" type="slidenum">
              <a:rPr smtClean="0"/>
              <a:pPr fontAlgn="base">
                <a:spcBef>
                  <a:spcPct val="0"/>
                </a:spcBef>
                <a:spcAft>
                  <a:spcPct val="0"/>
                </a:spcAft>
              </a:pPr>
              <a:t>1</a:t>
            </a:fld>
            <a:endParaRPr sz="1400" smtClean="0"/>
          </a:p>
        </p:txBody>
      </p:sp>
      <p:pic>
        <p:nvPicPr>
          <p:cNvPr id="2087" name="Image 12"/>
          <p:cNvPicPr>
            <a:picLocks noChangeAspect="1" noChangeArrowheads="1"/>
          </p:cNvPicPr>
          <p:nvPr/>
        </p:nvPicPr>
        <p:blipFill>
          <a:blip r:embed="rId4"/>
          <a:srcRect/>
          <a:stretch>
            <a:fillRect/>
          </a:stretch>
        </p:blipFill>
        <p:spPr bwMode="auto">
          <a:xfrm>
            <a:off x="0" y="5588000"/>
            <a:ext cx="1257300" cy="1270000"/>
          </a:xfrm>
          <a:prstGeom prst="rect">
            <a:avLst/>
          </a:prstGeom>
          <a:noFill/>
          <a:ln w="9525">
            <a:noFill/>
            <a:miter lim="800000"/>
            <a:headEnd/>
            <a:tailEnd/>
          </a:ln>
        </p:spPr>
      </p:pic>
      <p:graphicFrame>
        <p:nvGraphicFramePr>
          <p:cNvPr id="2050" name="Object 34"/>
          <p:cNvGraphicFramePr>
            <a:graphicFrameLocks noChangeAspect="1"/>
          </p:cNvGraphicFramePr>
          <p:nvPr/>
        </p:nvGraphicFramePr>
        <p:xfrm>
          <a:off x="1674813" y="5581650"/>
          <a:ext cx="1447800" cy="1276350"/>
        </p:xfrm>
        <a:graphic>
          <a:graphicData uri="http://schemas.openxmlformats.org/presentationml/2006/ole">
            <p:oleObj spid="_x0000_s2082" name="Image bitmap" r:id="rId5" imgW="7497221" imgH="6609524" progId="PBrush">
              <p:embed/>
            </p:oleObj>
          </a:graphicData>
        </a:graphic>
      </p:graphicFrame>
      <p:pic>
        <p:nvPicPr>
          <p:cNvPr id="8" name="Picture 3" descr="C:\WINDOWS\Bureau\Pompe\Pompe présentation\Pompe10000.bmp"/>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3392488" y="5588000"/>
            <a:ext cx="1512887" cy="1270000"/>
          </a:xfrm>
          <a:prstGeom prst="rect">
            <a:avLst/>
          </a:prstGeom>
          <a:noFill/>
          <a:ln w="9525">
            <a:noFill/>
            <a:miter lim="800000"/>
            <a:headEnd/>
            <a:tailEnd/>
          </a:ln>
        </p:spPr>
      </p:pic>
      <p:pic>
        <p:nvPicPr>
          <p:cNvPr id="2083" name="Image 13"/>
          <p:cNvPicPr>
            <a:picLocks noChangeAspect="1" noChangeArrowheads="1"/>
          </p:cNvPicPr>
          <p:nvPr/>
        </p:nvPicPr>
        <p:blipFill>
          <a:blip r:embed="rId7" cstate="print"/>
          <a:srcRect/>
          <a:stretch>
            <a:fillRect/>
          </a:stretch>
        </p:blipFill>
        <p:spPr bwMode="auto">
          <a:xfrm>
            <a:off x="129309" y="157018"/>
            <a:ext cx="3444875" cy="25495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1000"/>
                                  </p:stCondLst>
                                  <p:childTnLst>
                                    <p:set>
                                      <p:cBhvr>
                                        <p:cTn id="6" dur="1" fill="hold">
                                          <p:stCondLst>
                                            <p:cond delay="0"/>
                                          </p:stCondLst>
                                        </p:cTn>
                                        <p:tgtEl>
                                          <p:spTgt spid="2050"/>
                                        </p:tgtEl>
                                        <p:attrNameLst>
                                          <p:attrName>style.visibility</p:attrName>
                                        </p:attrNameLst>
                                      </p:cBhvr>
                                      <p:to>
                                        <p:strVal val="visible"/>
                                      </p:to>
                                    </p:set>
                                    <p:animEffect transition="in" filter="dissolve">
                                      <p:cBhvr>
                                        <p:cTn id="7" dur="2000"/>
                                        <p:tgtEl>
                                          <p:spTgt spid="2050"/>
                                        </p:tgtEl>
                                      </p:cBhvr>
                                    </p:animEffect>
                                  </p:childTnLst>
                                </p:cTn>
                              </p:par>
                            </p:childTnLst>
                          </p:cTn>
                        </p:par>
                        <p:par>
                          <p:cTn id="8" fill="hold">
                            <p:stCondLst>
                              <p:cond delay="3000"/>
                            </p:stCondLst>
                            <p:childTnLst>
                              <p:par>
                                <p:cTn id="9" presetID="9"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Espace réservé du contenu 4"/>
          <p:cNvSpPr>
            <a:spLocks noGrp="1"/>
          </p:cNvSpPr>
          <p:nvPr>
            <p:ph sz="quarter" idx="15"/>
          </p:nvPr>
        </p:nvSpPr>
        <p:spPr>
          <a:xfrm>
            <a:off x="304800" y="981075"/>
            <a:ext cx="7786255" cy="5267325"/>
          </a:xfrm>
        </p:spPr>
        <p:txBody>
          <a:bodyPr/>
          <a:lstStyle/>
          <a:p>
            <a:r>
              <a:rPr sz="1800" smtClean="0"/>
              <a:t>Le perforateur permet de percer un matériau</a:t>
            </a:r>
          </a:p>
          <a:p>
            <a:pPr lvl="1"/>
            <a:r>
              <a:rPr sz="1600" smtClean="0"/>
              <a:t>Par rotation d'un foret</a:t>
            </a:r>
          </a:p>
          <a:p>
            <a:pPr lvl="1"/>
            <a:r>
              <a:rPr sz="1600" smtClean="0"/>
              <a:t>Par burinage</a:t>
            </a:r>
          </a:p>
          <a:p>
            <a:pPr lvl="1"/>
            <a:endParaRPr sz="1600" smtClean="0"/>
          </a:p>
          <a:p>
            <a:r>
              <a:rPr sz="1800" smtClean="0"/>
              <a:t>Il se distingue des perceuses par percussion par la différence de conception entre les systèmes de percussion. Dans notre cas ce systèmes est électropneumatique.</a:t>
            </a:r>
          </a:p>
          <a:p>
            <a:pPr lvl="1"/>
            <a:endParaRPr sz="1600" smtClean="0"/>
          </a:p>
        </p:txBody>
      </p:sp>
      <p:sp>
        <p:nvSpPr>
          <p:cNvPr id="36866" name="Espace réservé du numéro de diapositive 2"/>
          <p:cNvSpPr>
            <a:spLocks noGrp="1"/>
          </p:cNvSpPr>
          <p:nvPr>
            <p:ph type="sldNum" sz="quarter" idx="17"/>
          </p:nvPr>
        </p:nvSpPr>
        <p:spPr bwMode="auto">
          <a:noFill/>
          <a:ln>
            <a:miter lim="800000"/>
            <a:headEnd/>
            <a:tailEnd/>
          </a:ln>
        </p:spPr>
        <p:txBody>
          <a:bodyPr wrap="square" lIns="91440" tIns="45720" rIns="91440" bIns="45720" numCol="1" anchorCtr="0" compatLnSpc="1">
            <a:prstTxWarp prst="textNoShape">
              <a:avLst/>
            </a:prstTxWarp>
          </a:bodyPr>
          <a:lstStyle/>
          <a:p>
            <a:pPr algn="r" fontAlgn="base">
              <a:spcBef>
                <a:spcPct val="0"/>
              </a:spcBef>
              <a:spcAft>
                <a:spcPct val="0"/>
              </a:spcAft>
            </a:pPr>
            <a:fld id="{AB5F8976-3B83-4F0D-A4B1-3B5E942ABBF2}" type="slidenum">
              <a:rPr sz="1000"/>
              <a:pPr algn="r" fontAlgn="base">
                <a:spcBef>
                  <a:spcPct val="0"/>
                </a:spcBef>
                <a:spcAft>
                  <a:spcPct val="0"/>
                </a:spcAft>
              </a:pPr>
              <a:t>10</a:t>
            </a:fld>
            <a:endParaRPr/>
          </a:p>
        </p:txBody>
      </p:sp>
      <p:sp>
        <p:nvSpPr>
          <p:cNvPr id="4" name="Espace réservé du texte 3"/>
          <p:cNvSpPr>
            <a:spLocks noGrp="1"/>
          </p:cNvSpPr>
          <p:nvPr>
            <p:ph type="body" sz="quarter" idx="13"/>
          </p:nvPr>
        </p:nvSpPr>
        <p:spPr>
          <a:xfrm>
            <a:off x="304800" y="381000"/>
            <a:ext cx="8077200" cy="527050"/>
          </a:xfrm>
        </p:spPr>
        <p:txBody>
          <a:bodyPr/>
          <a:lstStyle/>
          <a:p>
            <a:pPr fontAlgn="auto">
              <a:spcAft>
                <a:spcPts val="0"/>
              </a:spcAft>
              <a:defRPr/>
            </a:pPr>
            <a:r>
              <a:rPr smtClean="0"/>
              <a:t>Perforateur </a:t>
            </a:r>
            <a:r>
              <a:rPr dirty="0" smtClean="0"/>
              <a:t>–</a:t>
            </a:r>
            <a:r>
              <a:rPr smtClean="0"/>
              <a:t> Présentation</a:t>
            </a:r>
            <a:endParaRPr dirty="0"/>
          </a:p>
        </p:txBody>
      </p:sp>
      <p:pic>
        <p:nvPicPr>
          <p:cNvPr id="36869" name="Picture 2"/>
          <p:cNvPicPr>
            <a:picLocks noChangeAspect="1" noChangeArrowheads="1"/>
          </p:cNvPicPr>
          <p:nvPr/>
        </p:nvPicPr>
        <p:blipFill>
          <a:blip r:embed="rId2"/>
          <a:srcRect/>
          <a:stretch>
            <a:fillRect/>
          </a:stretch>
        </p:blipFill>
        <p:spPr bwMode="auto">
          <a:xfrm>
            <a:off x="1238250" y="3500438"/>
            <a:ext cx="3063875" cy="3046412"/>
          </a:xfrm>
          <a:prstGeom prst="rect">
            <a:avLst/>
          </a:prstGeom>
          <a:noFill/>
          <a:ln w="9525" algn="ctr">
            <a:noFill/>
            <a:miter lim="800000"/>
            <a:headEnd/>
            <a:tailEnd type="none" w="sm" len="lg"/>
          </a:ln>
        </p:spPr>
      </p:pic>
      <p:sp>
        <p:nvSpPr>
          <p:cNvPr id="36870" name="ZoneTexte 20"/>
          <p:cNvSpPr txBox="1">
            <a:spLocks noChangeArrowheads="1"/>
          </p:cNvSpPr>
          <p:nvPr/>
        </p:nvSpPr>
        <p:spPr bwMode="auto">
          <a:xfrm>
            <a:off x="5803900" y="3832225"/>
            <a:ext cx="2147888" cy="369888"/>
          </a:xfrm>
          <a:prstGeom prst="rect">
            <a:avLst/>
          </a:prstGeom>
          <a:noFill/>
          <a:ln w="9525">
            <a:noFill/>
            <a:miter lim="800000"/>
            <a:headEnd/>
            <a:tailEnd/>
          </a:ln>
        </p:spPr>
        <p:txBody>
          <a:bodyPr>
            <a:spAutoFit/>
          </a:bodyPr>
          <a:lstStyle/>
          <a:p>
            <a:r>
              <a:rPr lang="fr-FR">
                <a:solidFill>
                  <a:srgbClr val="FF0000"/>
                </a:solidFill>
                <a:latin typeface="Calibri" pitchFamily="34" charset="0"/>
              </a:rPr>
              <a:t>Sélecteur rotation</a:t>
            </a:r>
          </a:p>
        </p:txBody>
      </p:sp>
      <p:cxnSp>
        <p:nvCxnSpPr>
          <p:cNvPr id="22" name="Connecteur droit avec flèche 21"/>
          <p:cNvCxnSpPr>
            <a:stCxn id="36870" idx="1"/>
          </p:cNvCxnSpPr>
          <p:nvPr/>
        </p:nvCxnSpPr>
        <p:spPr>
          <a:xfrm rot="10800000" flipV="1">
            <a:off x="2798763" y="4017963"/>
            <a:ext cx="3005137" cy="3698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872" name="ZoneTexte 26"/>
          <p:cNvSpPr txBox="1">
            <a:spLocks noChangeArrowheads="1"/>
          </p:cNvSpPr>
          <p:nvPr/>
        </p:nvSpPr>
        <p:spPr bwMode="auto">
          <a:xfrm>
            <a:off x="5872163" y="4695825"/>
            <a:ext cx="2149475" cy="369888"/>
          </a:xfrm>
          <a:prstGeom prst="rect">
            <a:avLst/>
          </a:prstGeom>
          <a:noFill/>
          <a:ln w="9525">
            <a:noFill/>
            <a:miter lim="800000"/>
            <a:headEnd/>
            <a:tailEnd/>
          </a:ln>
        </p:spPr>
        <p:txBody>
          <a:bodyPr>
            <a:spAutoFit/>
          </a:bodyPr>
          <a:lstStyle/>
          <a:p>
            <a:r>
              <a:rPr lang="fr-FR">
                <a:solidFill>
                  <a:srgbClr val="FF0000"/>
                </a:solidFill>
                <a:latin typeface="Calibri" pitchFamily="34" charset="0"/>
              </a:rPr>
              <a:t>Sélecteur burinage</a:t>
            </a:r>
          </a:p>
        </p:txBody>
      </p:sp>
      <p:cxnSp>
        <p:nvCxnSpPr>
          <p:cNvPr id="28" name="Connecteur droit avec flèche 27"/>
          <p:cNvCxnSpPr>
            <a:stCxn id="36872" idx="1"/>
          </p:cNvCxnSpPr>
          <p:nvPr/>
        </p:nvCxnSpPr>
        <p:spPr>
          <a:xfrm rot="10800000" flipV="1">
            <a:off x="3722688" y="4881563"/>
            <a:ext cx="2149475" cy="3921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Espace réservé du numéro de diapositive 2"/>
          <p:cNvSpPr>
            <a:spLocks noGrp="1"/>
          </p:cNvSpPr>
          <p:nvPr>
            <p:ph type="sldNum" sz="quarter" idx="17"/>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3524974D-6A4A-487D-BACB-01F14838BB99}" type="slidenum">
              <a:rPr/>
              <a:pPr fontAlgn="base">
                <a:spcBef>
                  <a:spcPct val="0"/>
                </a:spcBef>
                <a:spcAft>
                  <a:spcPct val="0"/>
                </a:spcAft>
              </a:pPr>
              <a:t>11</a:t>
            </a:fld>
            <a:endParaRPr/>
          </a:p>
        </p:txBody>
      </p:sp>
      <p:sp>
        <p:nvSpPr>
          <p:cNvPr id="4" name="Espace réservé du texte 3"/>
          <p:cNvSpPr>
            <a:spLocks noGrp="1"/>
          </p:cNvSpPr>
          <p:nvPr>
            <p:ph type="body" sz="quarter" idx="13"/>
          </p:nvPr>
        </p:nvSpPr>
        <p:spPr>
          <a:xfrm>
            <a:off x="304800" y="381000"/>
            <a:ext cx="8077200" cy="527050"/>
          </a:xfrm>
        </p:spPr>
        <p:txBody>
          <a:bodyPr/>
          <a:lstStyle/>
          <a:p>
            <a:pPr fontAlgn="auto">
              <a:spcAft>
                <a:spcPts val="0"/>
              </a:spcAft>
              <a:defRPr/>
            </a:pPr>
            <a:r>
              <a:rPr smtClean="0"/>
              <a:t>Perforateur </a:t>
            </a:r>
            <a:r>
              <a:rPr dirty="0" smtClean="0"/>
              <a:t>–</a:t>
            </a:r>
            <a:r>
              <a:rPr smtClean="0"/>
              <a:t> Fonctionnement</a:t>
            </a:r>
            <a:endParaRPr dirty="0"/>
          </a:p>
        </p:txBody>
      </p:sp>
      <p:pic>
        <p:nvPicPr>
          <p:cNvPr id="37891" name="Picture 2"/>
          <p:cNvPicPr>
            <a:picLocks noGrp="1" noChangeAspect="1" noChangeArrowheads="1"/>
          </p:cNvPicPr>
          <p:nvPr>
            <p:ph sz="quarter" idx="15"/>
          </p:nvPr>
        </p:nvPicPr>
        <p:blipFill>
          <a:blip r:embed="rId2"/>
          <a:srcRect/>
          <a:stretch>
            <a:fillRect/>
          </a:stretch>
        </p:blipFill>
        <p:spPr>
          <a:xfrm>
            <a:off x="490538" y="1366838"/>
            <a:ext cx="4143375" cy="4238625"/>
          </a:xfrm>
        </p:spPr>
      </p:pic>
      <p:sp>
        <p:nvSpPr>
          <p:cNvPr id="6" name="Ellipse 5"/>
          <p:cNvSpPr/>
          <p:nvPr/>
        </p:nvSpPr>
        <p:spPr>
          <a:xfrm>
            <a:off x="3057525" y="3435350"/>
            <a:ext cx="1431925" cy="219868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7" name="Ellipse 6"/>
          <p:cNvSpPr/>
          <p:nvPr/>
        </p:nvSpPr>
        <p:spPr>
          <a:xfrm>
            <a:off x="319088" y="1939925"/>
            <a:ext cx="2114550" cy="974725"/>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8" name="Ellipse 7"/>
          <p:cNvSpPr/>
          <p:nvPr/>
        </p:nvSpPr>
        <p:spPr>
          <a:xfrm>
            <a:off x="1431925" y="1255713"/>
            <a:ext cx="2428875" cy="1136650"/>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9" name="Ellipse 8"/>
          <p:cNvSpPr/>
          <p:nvPr/>
        </p:nvSpPr>
        <p:spPr>
          <a:xfrm>
            <a:off x="2724150" y="2784475"/>
            <a:ext cx="1243013" cy="836613"/>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10" name="Ellipse 9"/>
          <p:cNvSpPr/>
          <p:nvPr/>
        </p:nvSpPr>
        <p:spPr>
          <a:xfrm>
            <a:off x="3384550" y="2124075"/>
            <a:ext cx="1519238" cy="1458913"/>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12" name="Ellipse 11"/>
          <p:cNvSpPr/>
          <p:nvPr/>
        </p:nvSpPr>
        <p:spPr>
          <a:xfrm>
            <a:off x="2955925" y="3263900"/>
            <a:ext cx="1662113" cy="2552700"/>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13" name="Ellipse 12"/>
          <p:cNvSpPr/>
          <p:nvPr/>
        </p:nvSpPr>
        <p:spPr>
          <a:xfrm>
            <a:off x="2235200" y="2184400"/>
            <a:ext cx="793750" cy="763588"/>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14" name="Ellipse 13"/>
          <p:cNvSpPr/>
          <p:nvPr/>
        </p:nvSpPr>
        <p:spPr>
          <a:xfrm>
            <a:off x="219075" y="1893888"/>
            <a:ext cx="2314575" cy="1066800"/>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37900" name="ZoneTexte 14"/>
          <p:cNvSpPr txBox="1">
            <a:spLocks noChangeArrowheads="1"/>
          </p:cNvSpPr>
          <p:nvPr/>
        </p:nvSpPr>
        <p:spPr bwMode="auto">
          <a:xfrm>
            <a:off x="5283200" y="1246188"/>
            <a:ext cx="2946400" cy="523875"/>
          </a:xfrm>
          <a:prstGeom prst="rect">
            <a:avLst/>
          </a:prstGeom>
          <a:noFill/>
          <a:ln w="9525">
            <a:noFill/>
            <a:miter lim="800000"/>
            <a:headEnd/>
            <a:tailEnd/>
          </a:ln>
        </p:spPr>
        <p:txBody>
          <a:bodyPr>
            <a:spAutoFit/>
          </a:bodyPr>
          <a:lstStyle/>
          <a:p>
            <a:r>
              <a:rPr lang="fr-FR" sz="1400">
                <a:solidFill>
                  <a:srgbClr val="FFC000"/>
                </a:solidFill>
                <a:latin typeface="Calibri" pitchFamily="34" charset="0"/>
              </a:rPr>
              <a:t>Mécanisme de percussion – système bielle manivelle</a:t>
            </a:r>
          </a:p>
        </p:txBody>
      </p:sp>
      <p:sp>
        <p:nvSpPr>
          <p:cNvPr id="37901" name="ZoneTexte 15"/>
          <p:cNvSpPr txBox="1">
            <a:spLocks noChangeArrowheads="1"/>
          </p:cNvSpPr>
          <p:nvPr/>
        </p:nvSpPr>
        <p:spPr bwMode="auto">
          <a:xfrm>
            <a:off x="5278438" y="1843088"/>
            <a:ext cx="2924175" cy="522287"/>
          </a:xfrm>
          <a:prstGeom prst="rect">
            <a:avLst/>
          </a:prstGeom>
          <a:noFill/>
          <a:ln w="9525">
            <a:noFill/>
            <a:miter lim="800000"/>
            <a:headEnd/>
            <a:tailEnd/>
          </a:ln>
        </p:spPr>
        <p:txBody>
          <a:bodyPr>
            <a:spAutoFit/>
          </a:bodyPr>
          <a:lstStyle/>
          <a:p>
            <a:r>
              <a:rPr lang="fr-FR" sz="1400">
                <a:solidFill>
                  <a:srgbClr val="7030A0"/>
                </a:solidFill>
                <a:latin typeface="Calibri" pitchFamily="34" charset="0"/>
              </a:rPr>
              <a:t>Mécanisme de rotation – transmission par engrenages</a:t>
            </a:r>
          </a:p>
        </p:txBody>
      </p:sp>
      <p:sp>
        <p:nvSpPr>
          <p:cNvPr id="37902" name="ZoneTexte 16"/>
          <p:cNvSpPr txBox="1">
            <a:spLocks noChangeArrowheads="1"/>
          </p:cNvSpPr>
          <p:nvPr/>
        </p:nvSpPr>
        <p:spPr bwMode="auto">
          <a:xfrm>
            <a:off x="5292725" y="2559050"/>
            <a:ext cx="2922588" cy="522288"/>
          </a:xfrm>
          <a:prstGeom prst="rect">
            <a:avLst/>
          </a:prstGeom>
          <a:noFill/>
          <a:ln w="9525">
            <a:noFill/>
            <a:miter lim="800000"/>
            <a:headEnd/>
            <a:tailEnd/>
          </a:ln>
        </p:spPr>
        <p:txBody>
          <a:bodyPr>
            <a:spAutoFit/>
          </a:bodyPr>
          <a:lstStyle/>
          <a:p>
            <a:r>
              <a:rPr lang="fr-FR" sz="1400">
                <a:solidFill>
                  <a:srgbClr val="FF0000"/>
                </a:solidFill>
                <a:latin typeface="Calibri" pitchFamily="34" charset="0"/>
              </a:rPr>
              <a:t>Engrenages parallèles à denture hélicoïdale</a:t>
            </a:r>
          </a:p>
        </p:txBody>
      </p:sp>
      <p:cxnSp>
        <p:nvCxnSpPr>
          <p:cNvPr id="19" name="Connecteur droit 18"/>
          <p:cNvCxnSpPr/>
          <p:nvPr/>
        </p:nvCxnSpPr>
        <p:spPr>
          <a:xfrm rot="5400000">
            <a:off x="4402137" y="3376613"/>
            <a:ext cx="35877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Connecteur droit 22"/>
          <p:cNvCxnSpPr/>
          <p:nvPr/>
        </p:nvCxnSpPr>
        <p:spPr>
          <a:xfrm rot="5400000">
            <a:off x="3704431" y="3685382"/>
            <a:ext cx="36036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Connecteur droit 23"/>
          <p:cNvCxnSpPr/>
          <p:nvPr/>
        </p:nvCxnSpPr>
        <p:spPr>
          <a:xfrm rot="5400000">
            <a:off x="2712243" y="3237707"/>
            <a:ext cx="36036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p:nvCxnSpPr>
        <p:spPr>
          <a:xfrm rot="5400000">
            <a:off x="5108575" y="2716213"/>
            <a:ext cx="35877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7907" name="ZoneTexte 25"/>
          <p:cNvSpPr txBox="1">
            <a:spLocks noChangeArrowheads="1"/>
          </p:cNvSpPr>
          <p:nvPr/>
        </p:nvSpPr>
        <p:spPr bwMode="auto">
          <a:xfrm>
            <a:off x="5297488" y="3144838"/>
            <a:ext cx="2922587" cy="523875"/>
          </a:xfrm>
          <a:prstGeom prst="rect">
            <a:avLst/>
          </a:prstGeom>
          <a:noFill/>
          <a:ln w="9525">
            <a:noFill/>
            <a:miter lim="800000"/>
            <a:headEnd/>
            <a:tailEnd/>
          </a:ln>
        </p:spPr>
        <p:txBody>
          <a:bodyPr>
            <a:spAutoFit/>
          </a:bodyPr>
          <a:lstStyle/>
          <a:p>
            <a:r>
              <a:rPr lang="fr-FR" sz="1400">
                <a:solidFill>
                  <a:srgbClr val="00B050"/>
                </a:solidFill>
                <a:latin typeface="Calibri" pitchFamily="34" charset="0"/>
              </a:rPr>
              <a:t>Engrenages concourants à denture conique</a:t>
            </a:r>
          </a:p>
        </p:txBody>
      </p:sp>
      <p:cxnSp>
        <p:nvCxnSpPr>
          <p:cNvPr id="27" name="Connecteur droit 26"/>
          <p:cNvCxnSpPr/>
          <p:nvPr/>
        </p:nvCxnSpPr>
        <p:spPr>
          <a:xfrm rot="5400000">
            <a:off x="5062537" y="3352801"/>
            <a:ext cx="460375"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Connecteur droit 28"/>
          <p:cNvCxnSpPr/>
          <p:nvPr/>
        </p:nvCxnSpPr>
        <p:spPr>
          <a:xfrm rot="16200000" flipH="1">
            <a:off x="3199607" y="1510506"/>
            <a:ext cx="185738" cy="174625"/>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rot="5400000">
            <a:off x="3126581" y="2826544"/>
            <a:ext cx="207963" cy="142875"/>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Espace réservé du contenu 1"/>
          <p:cNvSpPr>
            <a:spLocks noGrp="1"/>
          </p:cNvSpPr>
          <p:nvPr>
            <p:ph sz="quarter" idx="15"/>
          </p:nvPr>
        </p:nvSpPr>
        <p:spPr>
          <a:xfrm>
            <a:off x="0" y="2900363"/>
            <a:ext cx="8143875" cy="3957637"/>
          </a:xfrm>
        </p:spPr>
        <p:txBody>
          <a:bodyPr/>
          <a:lstStyle/>
          <a:p>
            <a:r>
              <a:rPr smtClean="0"/>
              <a:t>Engrenages à axes parallèles</a:t>
            </a:r>
          </a:p>
          <a:p>
            <a:pPr lvl="1"/>
            <a:r>
              <a:rPr smtClean="0"/>
              <a:t>Denture hélicoïdale</a:t>
            </a:r>
          </a:p>
          <a:p>
            <a:r>
              <a:rPr smtClean="0"/>
              <a:t>Engrenages à axes concourants</a:t>
            </a:r>
          </a:p>
          <a:p>
            <a:pPr lvl="1"/>
            <a:r>
              <a:rPr smtClean="0"/>
              <a:t>Denture hélicoïdale</a:t>
            </a:r>
          </a:p>
          <a:p>
            <a:pPr lvl="1"/>
            <a:r>
              <a:rPr smtClean="0"/>
              <a:t>Pignons coniques</a:t>
            </a:r>
          </a:p>
          <a:p>
            <a:pPr lvl="1"/>
            <a:r>
              <a:rPr smtClean="0"/>
              <a:t>Contrainte de conception</a:t>
            </a:r>
          </a:p>
          <a:p>
            <a:pPr lvl="2"/>
            <a:r>
              <a:rPr smtClean="0"/>
              <a:t>Centre des cônes confondus</a:t>
            </a:r>
          </a:p>
          <a:p>
            <a:r>
              <a:rPr smtClean="0"/>
              <a:t>Rapport de réduction :</a:t>
            </a:r>
          </a:p>
          <a:p>
            <a:r>
              <a:rPr smtClean="0"/>
              <a:t> </a:t>
            </a:r>
          </a:p>
        </p:txBody>
      </p:sp>
      <p:sp>
        <p:nvSpPr>
          <p:cNvPr id="68611" name="Espace réservé du numéro de diapositive 2"/>
          <p:cNvSpPr>
            <a:spLocks noGrp="1"/>
          </p:cNvSpPr>
          <p:nvPr>
            <p:ph type="sldNum" sz="quarter" idx="17"/>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98F3405A-2482-4CA8-9F3B-8AC43CB63FB6}" type="slidenum">
              <a:rPr/>
              <a:pPr fontAlgn="base">
                <a:spcBef>
                  <a:spcPct val="0"/>
                </a:spcBef>
                <a:spcAft>
                  <a:spcPct val="0"/>
                </a:spcAft>
              </a:pPr>
              <a:t>12</a:t>
            </a:fld>
            <a:endParaRPr/>
          </a:p>
        </p:txBody>
      </p:sp>
      <p:sp>
        <p:nvSpPr>
          <p:cNvPr id="4" name="Espace réservé du texte 3"/>
          <p:cNvSpPr>
            <a:spLocks noGrp="1"/>
          </p:cNvSpPr>
          <p:nvPr>
            <p:ph type="body" sz="quarter" idx="13"/>
          </p:nvPr>
        </p:nvSpPr>
        <p:spPr>
          <a:xfrm>
            <a:off x="304800" y="381000"/>
            <a:ext cx="8077200" cy="527050"/>
          </a:xfrm>
        </p:spPr>
        <p:txBody>
          <a:bodyPr/>
          <a:lstStyle/>
          <a:p>
            <a:pPr fontAlgn="auto">
              <a:spcAft>
                <a:spcPts val="0"/>
              </a:spcAft>
              <a:defRPr/>
            </a:pPr>
            <a:r>
              <a:rPr dirty="0" smtClean="0"/>
              <a:t>Perforateur – Engrenages</a:t>
            </a:r>
            <a:endParaRPr dirty="0"/>
          </a:p>
        </p:txBody>
      </p:sp>
      <p:pic>
        <p:nvPicPr>
          <p:cNvPr id="68613" name="Picture 2"/>
          <p:cNvPicPr>
            <a:picLocks noChangeAspect="1" noChangeArrowheads="1"/>
          </p:cNvPicPr>
          <p:nvPr/>
        </p:nvPicPr>
        <p:blipFill>
          <a:blip r:embed="rId3"/>
          <a:srcRect/>
          <a:stretch>
            <a:fillRect/>
          </a:stretch>
        </p:blipFill>
        <p:spPr bwMode="auto">
          <a:xfrm>
            <a:off x="0" y="993775"/>
            <a:ext cx="2627313" cy="1906588"/>
          </a:xfrm>
          <a:prstGeom prst="rect">
            <a:avLst/>
          </a:prstGeom>
          <a:noFill/>
          <a:ln w="9525">
            <a:noFill/>
            <a:miter lim="800000"/>
            <a:headEnd/>
            <a:tailEnd/>
          </a:ln>
        </p:spPr>
      </p:pic>
      <p:pic>
        <p:nvPicPr>
          <p:cNvPr id="68614" name="Picture 3"/>
          <p:cNvPicPr>
            <a:picLocks noChangeAspect="1" noChangeArrowheads="1"/>
          </p:cNvPicPr>
          <p:nvPr/>
        </p:nvPicPr>
        <p:blipFill>
          <a:blip r:embed="rId4"/>
          <a:srcRect/>
          <a:stretch>
            <a:fillRect/>
          </a:stretch>
        </p:blipFill>
        <p:spPr bwMode="auto">
          <a:xfrm>
            <a:off x="2627313" y="993775"/>
            <a:ext cx="3740150" cy="1906588"/>
          </a:xfrm>
          <a:prstGeom prst="rect">
            <a:avLst/>
          </a:prstGeom>
          <a:noFill/>
          <a:ln w="9525">
            <a:noFill/>
            <a:miter lim="800000"/>
            <a:headEnd/>
            <a:tailEnd/>
          </a:ln>
        </p:spPr>
      </p:pic>
      <p:pic>
        <p:nvPicPr>
          <p:cNvPr id="68615" name="Picture 4"/>
          <p:cNvPicPr>
            <a:picLocks noChangeAspect="1" noChangeArrowheads="1"/>
          </p:cNvPicPr>
          <p:nvPr/>
        </p:nvPicPr>
        <p:blipFill>
          <a:blip r:embed="rId5"/>
          <a:srcRect/>
          <a:stretch>
            <a:fillRect/>
          </a:stretch>
        </p:blipFill>
        <p:spPr bwMode="auto">
          <a:xfrm>
            <a:off x="6367463" y="993775"/>
            <a:ext cx="3411537" cy="1906588"/>
          </a:xfrm>
          <a:prstGeom prst="rect">
            <a:avLst/>
          </a:prstGeom>
          <a:noFill/>
          <a:ln w="9525">
            <a:noFill/>
            <a:miter lim="800000"/>
            <a:headEnd/>
            <a:tailEnd/>
          </a:ln>
        </p:spPr>
      </p:pic>
      <p:grpSp>
        <p:nvGrpSpPr>
          <p:cNvPr id="68616" name="Groupe 11"/>
          <p:cNvGrpSpPr>
            <a:grpSpLocks/>
          </p:cNvGrpSpPr>
          <p:nvPr/>
        </p:nvGrpSpPr>
        <p:grpSpPr bwMode="auto">
          <a:xfrm>
            <a:off x="4713288" y="3130550"/>
            <a:ext cx="3079750" cy="2654300"/>
            <a:chOff x="3876419" y="1537547"/>
            <a:chExt cx="1852795" cy="1597021"/>
          </a:xfrm>
        </p:grpSpPr>
        <p:cxnSp>
          <p:nvCxnSpPr>
            <p:cNvPr id="15" name="Connecteur droit 14"/>
            <p:cNvCxnSpPr/>
            <p:nvPr/>
          </p:nvCxnSpPr>
          <p:spPr>
            <a:xfrm>
              <a:off x="5101747" y="2666542"/>
              <a:ext cx="0" cy="12608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nvCxnSpPr>
          <p:spPr>
            <a:xfrm flipH="1">
              <a:off x="5011017" y="2857573"/>
              <a:ext cx="0" cy="2769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Connecteur droit 18"/>
            <p:cNvCxnSpPr/>
            <p:nvPr/>
          </p:nvCxnSpPr>
          <p:spPr>
            <a:xfrm>
              <a:off x="4916467" y="2812681"/>
              <a:ext cx="0" cy="12608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Connecteur droit 19"/>
            <p:cNvCxnSpPr/>
            <p:nvPr/>
          </p:nvCxnSpPr>
          <p:spPr>
            <a:xfrm>
              <a:off x="4906917" y="2857573"/>
              <a:ext cx="19960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Connecteur droit 20"/>
            <p:cNvCxnSpPr/>
            <p:nvPr/>
          </p:nvCxnSpPr>
          <p:spPr>
            <a:xfrm>
              <a:off x="5718708" y="2819366"/>
              <a:ext cx="0" cy="126081"/>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p:nvPr/>
          </p:nvCxnSpPr>
          <p:spPr>
            <a:xfrm>
              <a:off x="5110342" y="2857573"/>
              <a:ext cx="60836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Connecteur droit 22"/>
            <p:cNvCxnSpPr/>
            <p:nvPr/>
          </p:nvCxnSpPr>
          <p:spPr>
            <a:xfrm>
              <a:off x="5106522" y="2812681"/>
              <a:ext cx="0" cy="126081"/>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 name="Connecteur droit 23"/>
            <p:cNvCxnSpPr/>
            <p:nvPr/>
          </p:nvCxnSpPr>
          <p:spPr>
            <a:xfrm>
              <a:off x="5415003" y="2522313"/>
              <a:ext cx="0" cy="33525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p:nvCxnSpPr>
          <p:spPr>
            <a:xfrm>
              <a:off x="5110342" y="2730537"/>
              <a:ext cx="60836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 name="Connecteur droit 25"/>
            <p:cNvCxnSpPr/>
            <p:nvPr/>
          </p:nvCxnSpPr>
          <p:spPr>
            <a:xfrm>
              <a:off x="5101747" y="2666542"/>
              <a:ext cx="0" cy="126081"/>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Connecteur droit 26"/>
            <p:cNvCxnSpPr/>
            <p:nvPr/>
          </p:nvCxnSpPr>
          <p:spPr>
            <a:xfrm>
              <a:off x="5729214" y="2667497"/>
              <a:ext cx="0" cy="126081"/>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 name="Connecteur droit 27"/>
            <p:cNvCxnSpPr/>
            <p:nvPr/>
          </p:nvCxnSpPr>
          <p:spPr>
            <a:xfrm>
              <a:off x="3876419" y="2666542"/>
              <a:ext cx="0" cy="12608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Connecteur droit 28"/>
            <p:cNvCxnSpPr/>
            <p:nvPr/>
          </p:nvCxnSpPr>
          <p:spPr>
            <a:xfrm flipH="1">
              <a:off x="4295685" y="2268242"/>
              <a:ext cx="47752" cy="149004"/>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Connecteur droit 29"/>
            <p:cNvCxnSpPr/>
            <p:nvPr/>
          </p:nvCxnSpPr>
          <p:spPr>
            <a:xfrm>
              <a:off x="4632818" y="2268242"/>
              <a:ext cx="46797" cy="149004"/>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p:nvCxnSpPr>
          <p:spPr>
            <a:xfrm>
              <a:off x="4487650" y="2695196"/>
              <a:ext cx="1910" cy="37155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flipV="1">
              <a:off x="4129507" y="2823187"/>
              <a:ext cx="681905"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flipV="1">
              <a:off x="4319562" y="2315044"/>
              <a:ext cx="336177"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Connecteur droit 33"/>
            <p:cNvCxnSpPr/>
            <p:nvPr/>
          </p:nvCxnSpPr>
          <p:spPr>
            <a:xfrm>
              <a:off x="4029227" y="2729582"/>
              <a:ext cx="114606" cy="9265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 name="Connecteur droit 34"/>
            <p:cNvCxnSpPr/>
            <p:nvPr/>
          </p:nvCxnSpPr>
          <p:spPr>
            <a:xfrm flipV="1">
              <a:off x="3876419" y="2729582"/>
              <a:ext cx="152808"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6" name="Connecteur droit 35"/>
            <p:cNvCxnSpPr/>
            <p:nvPr/>
          </p:nvCxnSpPr>
          <p:spPr>
            <a:xfrm flipV="1">
              <a:off x="4949894" y="2729582"/>
              <a:ext cx="151852"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Connecteur droit 36"/>
            <p:cNvCxnSpPr/>
            <p:nvPr/>
          </p:nvCxnSpPr>
          <p:spPr>
            <a:xfrm flipH="1">
              <a:off x="4811412" y="2729582"/>
              <a:ext cx="138482" cy="9265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Connecteur droit 38"/>
            <p:cNvCxnSpPr/>
            <p:nvPr/>
          </p:nvCxnSpPr>
          <p:spPr>
            <a:xfrm>
              <a:off x="4487650" y="2301672"/>
              <a:ext cx="0" cy="23496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nvCxnSpPr>
          <p:spPr>
            <a:xfrm>
              <a:off x="4295685" y="1537547"/>
              <a:ext cx="47752" cy="14996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4" name="Connecteur droit 43"/>
            <p:cNvCxnSpPr/>
            <p:nvPr/>
          </p:nvCxnSpPr>
          <p:spPr>
            <a:xfrm>
              <a:off x="4312876" y="1577664"/>
              <a:ext cx="0" cy="800421"/>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0" name="Connecteur droit 49"/>
            <p:cNvCxnSpPr/>
            <p:nvPr/>
          </p:nvCxnSpPr>
          <p:spPr>
            <a:xfrm>
              <a:off x="4487650" y="1880448"/>
              <a:ext cx="0" cy="183390"/>
            </a:xfrm>
            <a:prstGeom prst="line">
              <a:avLst/>
            </a:prstGeom>
            <a:ln w="12700">
              <a:solidFill>
                <a:srgbClr val="00B050"/>
              </a:solidFill>
              <a:prstDash val="lgDashDot"/>
            </a:ln>
          </p:spPr>
          <p:style>
            <a:lnRef idx="1">
              <a:schemeClr val="accent1"/>
            </a:lnRef>
            <a:fillRef idx="0">
              <a:schemeClr val="accent1"/>
            </a:fillRef>
            <a:effectRef idx="0">
              <a:schemeClr val="accent1"/>
            </a:effectRef>
            <a:fontRef idx="minor">
              <a:schemeClr val="tx1"/>
            </a:fontRef>
          </p:style>
        </p:cxnSp>
        <p:cxnSp>
          <p:nvCxnSpPr>
            <p:cNvPr id="53" name="Connecteur droit 52"/>
            <p:cNvCxnSpPr/>
            <p:nvPr/>
          </p:nvCxnSpPr>
          <p:spPr>
            <a:xfrm flipH="1">
              <a:off x="4395966" y="1969278"/>
              <a:ext cx="162358" cy="0"/>
            </a:xfrm>
            <a:prstGeom prst="line">
              <a:avLst/>
            </a:prstGeom>
            <a:ln w="12700">
              <a:solidFill>
                <a:srgbClr val="0070C0"/>
              </a:solidFill>
              <a:prstDash val="lgDashDot"/>
            </a:ln>
          </p:spPr>
          <p:style>
            <a:lnRef idx="1">
              <a:schemeClr val="accent1"/>
            </a:lnRef>
            <a:fillRef idx="0">
              <a:schemeClr val="accent1"/>
            </a:fillRef>
            <a:effectRef idx="0">
              <a:schemeClr val="accent1"/>
            </a:effectRef>
            <a:fontRef idx="minor">
              <a:schemeClr val="tx1"/>
            </a:fontRef>
          </p:style>
        </p:cxnSp>
      </p:grpSp>
      <p:cxnSp>
        <p:nvCxnSpPr>
          <p:cNvPr id="38" name="Connecteur droit 37"/>
          <p:cNvCxnSpPr/>
          <p:nvPr/>
        </p:nvCxnSpPr>
        <p:spPr>
          <a:xfrm rot="16200000">
            <a:off x="4927601" y="3175000"/>
            <a:ext cx="0" cy="133032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aphicFrame>
        <p:nvGraphicFramePr>
          <p:cNvPr id="68609" name="Object 1"/>
          <p:cNvGraphicFramePr>
            <a:graphicFrameLocks noChangeAspect="1"/>
          </p:cNvGraphicFramePr>
          <p:nvPr/>
        </p:nvGraphicFramePr>
        <p:xfrm>
          <a:off x="1806575" y="6107113"/>
          <a:ext cx="2112963" cy="617537"/>
        </p:xfrm>
        <a:graphic>
          <a:graphicData uri="http://schemas.openxmlformats.org/presentationml/2006/ole">
            <p:oleObj spid="_x0000_s68609" name="Équation" r:id="rId6" imgW="1650960" imgH="482400" progId="Equation.3">
              <p:embed/>
            </p:oleObj>
          </a:graphicData>
        </a:graphic>
      </p:graphicFrame>
      <p:sp>
        <p:nvSpPr>
          <p:cNvPr id="68618" name="ZoneTexte 40"/>
          <p:cNvSpPr txBox="1">
            <a:spLocks noChangeArrowheads="1"/>
          </p:cNvSpPr>
          <p:nvPr/>
        </p:nvSpPr>
        <p:spPr bwMode="auto">
          <a:xfrm>
            <a:off x="6059488" y="5541963"/>
            <a:ext cx="839787" cy="261937"/>
          </a:xfrm>
          <a:prstGeom prst="rect">
            <a:avLst/>
          </a:prstGeom>
          <a:noFill/>
          <a:ln w="9525">
            <a:noFill/>
            <a:miter lim="800000"/>
            <a:headEnd/>
            <a:tailEnd/>
          </a:ln>
        </p:spPr>
        <p:txBody>
          <a:bodyPr>
            <a:spAutoFit/>
          </a:bodyPr>
          <a:lstStyle/>
          <a:p>
            <a:r>
              <a:rPr lang="fr-FR" sz="1100">
                <a:solidFill>
                  <a:srgbClr val="FF0000"/>
                </a:solidFill>
                <a:latin typeface="Calibri" pitchFamily="34" charset="0"/>
              </a:rPr>
              <a:t>Moteur</a:t>
            </a:r>
          </a:p>
        </p:txBody>
      </p:sp>
      <p:sp>
        <p:nvSpPr>
          <p:cNvPr id="68619" name="ZoneTexte 41"/>
          <p:cNvSpPr txBox="1">
            <a:spLocks noChangeArrowheads="1"/>
          </p:cNvSpPr>
          <p:nvPr/>
        </p:nvSpPr>
        <p:spPr bwMode="auto">
          <a:xfrm>
            <a:off x="6986588" y="5389563"/>
            <a:ext cx="841375" cy="261937"/>
          </a:xfrm>
          <a:prstGeom prst="rect">
            <a:avLst/>
          </a:prstGeom>
          <a:noFill/>
          <a:ln w="9525">
            <a:noFill/>
            <a:miter lim="800000"/>
            <a:headEnd/>
            <a:tailEnd/>
          </a:ln>
        </p:spPr>
        <p:txBody>
          <a:bodyPr>
            <a:spAutoFit/>
          </a:bodyPr>
          <a:lstStyle/>
          <a:p>
            <a:r>
              <a:rPr lang="fr-FR" sz="1100">
                <a:solidFill>
                  <a:srgbClr val="FFC000"/>
                </a:solidFill>
                <a:latin typeface="Calibri" pitchFamily="34" charset="0"/>
              </a:rPr>
              <a:t>Récepteur</a:t>
            </a:r>
          </a:p>
        </p:txBody>
      </p:sp>
      <p:sp>
        <p:nvSpPr>
          <p:cNvPr id="68620" name="ZoneTexte 44"/>
          <p:cNvSpPr txBox="1">
            <a:spLocks noChangeArrowheads="1"/>
          </p:cNvSpPr>
          <p:nvPr/>
        </p:nvSpPr>
        <p:spPr bwMode="auto">
          <a:xfrm>
            <a:off x="7334250" y="4802188"/>
            <a:ext cx="839788" cy="261937"/>
          </a:xfrm>
          <a:prstGeom prst="rect">
            <a:avLst/>
          </a:prstGeom>
          <a:noFill/>
          <a:ln w="9525">
            <a:noFill/>
            <a:miter lim="800000"/>
            <a:headEnd/>
            <a:tailEnd/>
          </a:ln>
        </p:spPr>
        <p:txBody>
          <a:bodyPr>
            <a:spAutoFit/>
          </a:bodyPr>
          <a:lstStyle/>
          <a:p>
            <a:r>
              <a:rPr lang="fr-FR" sz="1100">
                <a:solidFill>
                  <a:srgbClr val="FFC000"/>
                </a:solidFill>
                <a:latin typeface="Calibri" pitchFamily="34" charset="0"/>
              </a:rPr>
              <a:t>Moteur</a:t>
            </a:r>
          </a:p>
        </p:txBody>
      </p:sp>
      <p:sp>
        <p:nvSpPr>
          <p:cNvPr id="68621" name="ZoneTexte 45"/>
          <p:cNvSpPr txBox="1">
            <a:spLocks noChangeArrowheads="1"/>
          </p:cNvSpPr>
          <p:nvPr/>
        </p:nvSpPr>
        <p:spPr bwMode="auto">
          <a:xfrm>
            <a:off x="4179888" y="4826000"/>
            <a:ext cx="839787" cy="261938"/>
          </a:xfrm>
          <a:prstGeom prst="rect">
            <a:avLst/>
          </a:prstGeom>
          <a:noFill/>
          <a:ln w="9525">
            <a:noFill/>
            <a:miter lim="800000"/>
            <a:headEnd/>
            <a:tailEnd/>
          </a:ln>
        </p:spPr>
        <p:txBody>
          <a:bodyPr>
            <a:spAutoFit/>
          </a:bodyPr>
          <a:lstStyle/>
          <a:p>
            <a:r>
              <a:rPr lang="fr-FR" sz="1100">
                <a:solidFill>
                  <a:srgbClr val="00B050"/>
                </a:solidFill>
                <a:latin typeface="Calibri" pitchFamily="34" charset="0"/>
              </a:rPr>
              <a:t>Récepteur</a:t>
            </a:r>
          </a:p>
        </p:txBody>
      </p:sp>
      <p:sp>
        <p:nvSpPr>
          <p:cNvPr id="68622" name="ZoneTexte 46"/>
          <p:cNvSpPr txBox="1">
            <a:spLocks noChangeArrowheads="1"/>
          </p:cNvSpPr>
          <p:nvPr/>
        </p:nvSpPr>
        <p:spPr bwMode="auto">
          <a:xfrm>
            <a:off x="6086475" y="4332288"/>
            <a:ext cx="841375" cy="261937"/>
          </a:xfrm>
          <a:prstGeom prst="rect">
            <a:avLst/>
          </a:prstGeom>
          <a:noFill/>
          <a:ln w="9525">
            <a:noFill/>
            <a:miter lim="800000"/>
            <a:headEnd/>
            <a:tailEnd/>
          </a:ln>
        </p:spPr>
        <p:txBody>
          <a:bodyPr>
            <a:spAutoFit/>
          </a:bodyPr>
          <a:lstStyle/>
          <a:p>
            <a:r>
              <a:rPr lang="fr-FR" sz="1100">
                <a:solidFill>
                  <a:srgbClr val="00B050"/>
                </a:solidFill>
                <a:latin typeface="Calibri" pitchFamily="34" charset="0"/>
              </a:rPr>
              <a:t>Moteur</a:t>
            </a:r>
          </a:p>
        </p:txBody>
      </p:sp>
      <p:sp>
        <p:nvSpPr>
          <p:cNvPr id="68623" name="ZoneTexte 47"/>
          <p:cNvSpPr txBox="1">
            <a:spLocks noChangeArrowheads="1"/>
          </p:cNvSpPr>
          <p:nvPr/>
        </p:nvSpPr>
        <p:spPr bwMode="auto">
          <a:xfrm>
            <a:off x="5638800" y="3200400"/>
            <a:ext cx="839788" cy="261938"/>
          </a:xfrm>
          <a:prstGeom prst="rect">
            <a:avLst/>
          </a:prstGeom>
          <a:noFill/>
          <a:ln w="9525">
            <a:noFill/>
            <a:miter lim="800000"/>
            <a:headEnd/>
            <a:tailEnd/>
          </a:ln>
        </p:spPr>
        <p:txBody>
          <a:bodyPr>
            <a:spAutoFit/>
          </a:bodyPr>
          <a:lstStyle/>
          <a:p>
            <a:r>
              <a:rPr lang="fr-FR" sz="1100">
                <a:solidFill>
                  <a:srgbClr val="0070C0"/>
                </a:solidFill>
                <a:latin typeface="Calibri" pitchFamily="34" charset="0"/>
              </a:rPr>
              <a:t>Récepteur</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Espace réservé du contenu 1"/>
          <p:cNvSpPr>
            <a:spLocks noGrp="1"/>
          </p:cNvSpPr>
          <p:nvPr>
            <p:ph sz="quarter" idx="15"/>
          </p:nvPr>
        </p:nvSpPr>
        <p:spPr>
          <a:xfrm>
            <a:off x="304800" y="981075"/>
            <a:ext cx="7839075" cy="5267325"/>
          </a:xfrm>
        </p:spPr>
        <p:txBody>
          <a:bodyPr/>
          <a:lstStyle/>
          <a:p>
            <a:r>
              <a:rPr smtClean="0"/>
              <a:t>Roulements à billes</a:t>
            </a:r>
          </a:p>
          <a:p>
            <a:r>
              <a:rPr smtClean="0"/>
              <a:t>Contact radial</a:t>
            </a:r>
          </a:p>
          <a:p>
            <a:r>
              <a:rPr smtClean="0"/>
              <a:t>Montages en « demi rotules » et montage rotule + linéaire annulaire</a:t>
            </a:r>
          </a:p>
        </p:txBody>
      </p:sp>
      <p:sp>
        <p:nvSpPr>
          <p:cNvPr id="69634" name="Espace réservé du numéro de diapositive 2"/>
          <p:cNvSpPr>
            <a:spLocks noGrp="1"/>
          </p:cNvSpPr>
          <p:nvPr>
            <p:ph type="sldNum" sz="quarter" idx="17"/>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EF3D0474-19B4-4E07-9ED4-5A891D35210A}" type="slidenum">
              <a:rPr/>
              <a:pPr fontAlgn="base">
                <a:spcBef>
                  <a:spcPct val="0"/>
                </a:spcBef>
                <a:spcAft>
                  <a:spcPct val="0"/>
                </a:spcAft>
              </a:pPr>
              <a:t>13</a:t>
            </a:fld>
            <a:endParaRPr/>
          </a:p>
        </p:txBody>
      </p:sp>
      <p:sp>
        <p:nvSpPr>
          <p:cNvPr id="4" name="Espace réservé du texte 3"/>
          <p:cNvSpPr>
            <a:spLocks noGrp="1"/>
          </p:cNvSpPr>
          <p:nvPr>
            <p:ph type="body" sz="quarter" idx="13"/>
          </p:nvPr>
        </p:nvSpPr>
        <p:spPr>
          <a:xfrm>
            <a:off x="304800" y="381000"/>
            <a:ext cx="8077200" cy="527050"/>
          </a:xfrm>
        </p:spPr>
        <p:txBody>
          <a:bodyPr/>
          <a:lstStyle/>
          <a:p>
            <a:pPr fontAlgn="auto">
              <a:spcAft>
                <a:spcPts val="0"/>
              </a:spcAft>
              <a:defRPr/>
            </a:pPr>
            <a:r>
              <a:rPr dirty="0" smtClean="0"/>
              <a:t>Perforateur – Roulements</a:t>
            </a:r>
            <a:endParaRPr dirty="0"/>
          </a:p>
        </p:txBody>
      </p:sp>
      <p:cxnSp>
        <p:nvCxnSpPr>
          <p:cNvPr id="47" name="Connecteur droit 46"/>
          <p:cNvCxnSpPr/>
          <p:nvPr/>
        </p:nvCxnSpPr>
        <p:spPr>
          <a:xfrm>
            <a:off x="2757488" y="2603500"/>
            <a:ext cx="0" cy="69373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0" name="Connecteur droit 49"/>
          <p:cNvCxnSpPr/>
          <p:nvPr/>
        </p:nvCxnSpPr>
        <p:spPr>
          <a:xfrm flipV="1">
            <a:off x="2763838" y="2951163"/>
            <a:ext cx="96520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2" name="Connecteur droit 61"/>
          <p:cNvCxnSpPr/>
          <p:nvPr/>
        </p:nvCxnSpPr>
        <p:spPr>
          <a:xfrm>
            <a:off x="3729038" y="2603500"/>
            <a:ext cx="0" cy="69373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69639" name="Groupe 77"/>
          <p:cNvGrpSpPr>
            <a:grpSpLocks/>
          </p:cNvGrpSpPr>
          <p:nvPr/>
        </p:nvGrpSpPr>
        <p:grpSpPr bwMode="auto">
          <a:xfrm>
            <a:off x="3289300" y="5457825"/>
            <a:ext cx="330200" cy="371475"/>
            <a:chOff x="5411484" y="3570513"/>
            <a:chExt cx="551543" cy="624115"/>
          </a:xfrm>
        </p:grpSpPr>
        <p:sp>
          <p:nvSpPr>
            <p:cNvPr id="79" name="Rectangle 78"/>
            <p:cNvSpPr/>
            <p:nvPr/>
          </p:nvSpPr>
          <p:spPr>
            <a:xfrm>
              <a:off x="5411484" y="3570513"/>
              <a:ext cx="551543" cy="624115"/>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80" name="Connecteur droit 79"/>
            <p:cNvCxnSpPr/>
            <p:nvPr/>
          </p:nvCxnSpPr>
          <p:spPr>
            <a:xfrm>
              <a:off x="5687256" y="3730542"/>
              <a:ext cx="0" cy="304056"/>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1" name="Connecteur droit 80"/>
            <p:cNvCxnSpPr/>
            <p:nvPr/>
          </p:nvCxnSpPr>
          <p:spPr>
            <a:xfrm rot="5400000">
              <a:off x="5687257" y="3731427"/>
              <a:ext cx="0" cy="302288"/>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69640" name="Groupe 81"/>
          <p:cNvGrpSpPr>
            <a:grpSpLocks/>
          </p:cNvGrpSpPr>
          <p:nvPr/>
        </p:nvGrpSpPr>
        <p:grpSpPr bwMode="auto">
          <a:xfrm>
            <a:off x="2887663" y="5457825"/>
            <a:ext cx="328612" cy="371475"/>
            <a:chOff x="5411484" y="3570513"/>
            <a:chExt cx="551543" cy="624115"/>
          </a:xfrm>
        </p:grpSpPr>
        <p:sp>
          <p:nvSpPr>
            <p:cNvPr id="83" name="Rectangle 82"/>
            <p:cNvSpPr/>
            <p:nvPr/>
          </p:nvSpPr>
          <p:spPr>
            <a:xfrm>
              <a:off x="5411484" y="3570513"/>
              <a:ext cx="551543" cy="624115"/>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84" name="Connecteur droit 83"/>
            <p:cNvCxnSpPr/>
            <p:nvPr/>
          </p:nvCxnSpPr>
          <p:spPr>
            <a:xfrm>
              <a:off x="5685923" y="3730542"/>
              <a:ext cx="0" cy="304056"/>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5" name="Connecteur droit 84"/>
            <p:cNvCxnSpPr/>
            <p:nvPr/>
          </p:nvCxnSpPr>
          <p:spPr>
            <a:xfrm rot="5400000">
              <a:off x="5688588" y="3730696"/>
              <a:ext cx="0" cy="303749"/>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pic>
        <p:nvPicPr>
          <p:cNvPr id="69641" name="Picture 4"/>
          <p:cNvPicPr>
            <a:picLocks noChangeAspect="1" noChangeArrowheads="1"/>
          </p:cNvPicPr>
          <p:nvPr/>
        </p:nvPicPr>
        <p:blipFill>
          <a:blip r:embed="rId2"/>
          <a:srcRect/>
          <a:stretch>
            <a:fillRect/>
          </a:stretch>
        </p:blipFill>
        <p:spPr bwMode="auto">
          <a:xfrm>
            <a:off x="457200" y="2603500"/>
            <a:ext cx="2125663" cy="4113213"/>
          </a:xfrm>
          <a:prstGeom prst="rect">
            <a:avLst/>
          </a:prstGeom>
          <a:noFill/>
          <a:ln w="9525">
            <a:noFill/>
            <a:miter lim="800000"/>
            <a:headEnd/>
            <a:tailEnd/>
          </a:ln>
        </p:spPr>
      </p:pic>
      <p:grpSp>
        <p:nvGrpSpPr>
          <p:cNvPr id="69642" name="Groupe 89"/>
          <p:cNvGrpSpPr>
            <a:grpSpLocks/>
          </p:cNvGrpSpPr>
          <p:nvPr/>
        </p:nvGrpSpPr>
        <p:grpSpPr bwMode="auto">
          <a:xfrm>
            <a:off x="3289300" y="3336925"/>
            <a:ext cx="330200" cy="373063"/>
            <a:chOff x="5411484" y="3570513"/>
            <a:chExt cx="551543" cy="624115"/>
          </a:xfrm>
        </p:grpSpPr>
        <p:sp>
          <p:nvSpPr>
            <p:cNvPr id="91" name="Rectangle 90"/>
            <p:cNvSpPr/>
            <p:nvPr/>
          </p:nvSpPr>
          <p:spPr>
            <a:xfrm>
              <a:off x="5411484" y="3570513"/>
              <a:ext cx="551543" cy="624115"/>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92" name="Connecteur droit 91"/>
            <p:cNvCxnSpPr/>
            <p:nvPr/>
          </p:nvCxnSpPr>
          <p:spPr>
            <a:xfrm>
              <a:off x="5687256" y="3729861"/>
              <a:ext cx="0" cy="305418"/>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3" name="Connecteur droit 92"/>
            <p:cNvCxnSpPr/>
            <p:nvPr/>
          </p:nvCxnSpPr>
          <p:spPr>
            <a:xfrm rot="5400000">
              <a:off x="5687257" y="3732753"/>
              <a:ext cx="0" cy="302288"/>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69643" name="Groupe 93"/>
          <p:cNvGrpSpPr>
            <a:grpSpLocks/>
          </p:cNvGrpSpPr>
          <p:nvPr/>
        </p:nvGrpSpPr>
        <p:grpSpPr bwMode="auto">
          <a:xfrm>
            <a:off x="2887663" y="3336925"/>
            <a:ext cx="328612" cy="371475"/>
            <a:chOff x="5411484" y="3570513"/>
            <a:chExt cx="551543" cy="624115"/>
          </a:xfrm>
        </p:grpSpPr>
        <p:sp>
          <p:nvSpPr>
            <p:cNvPr id="95" name="Rectangle 94"/>
            <p:cNvSpPr/>
            <p:nvPr/>
          </p:nvSpPr>
          <p:spPr>
            <a:xfrm>
              <a:off x="5411484" y="3570513"/>
              <a:ext cx="551543" cy="624115"/>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96" name="Connecteur droit 95"/>
            <p:cNvCxnSpPr/>
            <p:nvPr/>
          </p:nvCxnSpPr>
          <p:spPr>
            <a:xfrm>
              <a:off x="5685923" y="3730542"/>
              <a:ext cx="0" cy="304056"/>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7" name="Connecteur droit 96"/>
            <p:cNvCxnSpPr/>
            <p:nvPr/>
          </p:nvCxnSpPr>
          <p:spPr>
            <a:xfrm rot="5400000">
              <a:off x="5688588" y="3730696"/>
              <a:ext cx="0" cy="303749"/>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65" name="Connecteur droit 64"/>
          <p:cNvCxnSpPr/>
          <p:nvPr/>
        </p:nvCxnSpPr>
        <p:spPr>
          <a:xfrm>
            <a:off x="3246438" y="2951163"/>
            <a:ext cx="0" cy="3133725"/>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98" name="Multiplier 97"/>
          <p:cNvSpPr/>
          <p:nvPr/>
        </p:nvSpPr>
        <p:spPr>
          <a:xfrm>
            <a:off x="3146425" y="3614738"/>
            <a:ext cx="209550" cy="2095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103" name="Multiplier 102"/>
          <p:cNvSpPr/>
          <p:nvPr/>
        </p:nvSpPr>
        <p:spPr>
          <a:xfrm>
            <a:off x="2757488" y="3133725"/>
            <a:ext cx="209550" cy="2095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104" name="Multiplier 103"/>
          <p:cNvSpPr/>
          <p:nvPr/>
        </p:nvSpPr>
        <p:spPr>
          <a:xfrm>
            <a:off x="3514725" y="3127375"/>
            <a:ext cx="209550" cy="2095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105" name="Multiplier 104"/>
          <p:cNvSpPr/>
          <p:nvPr/>
        </p:nvSpPr>
        <p:spPr>
          <a:xfrm>
            <a:off x="3146425" y="5248275"/>
            <a:ext cx="209550" cy="2095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106" name="Multiplier 105"/>
          <p:cNvSpPr/>
          <p:nvPr/>
        </p:nvSpPr>
        <p:spPr>
          <a:xfrm>
            <a:off x="2782888" y="5827713"/>
            <a:ext cx="209550" cy="2095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107" name="Multiplier 106"/>
          <p:cNvSpPr/>
          <p:nvPr/>
        </p:nvSpPr>
        <p:spPr>
          <a:xfrm>
            <a:off x="3519488" y="5827713"/>
            <a:ext cx="209550" cy="2095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pic>
        <p:nvPicPr>
          <p:cNvPr id="69651" name="Picture 2"/>
          <p:cNvPicPr>
            <a:picLocks noChangeAspect="1" noChangeArrowheads="1"/>
          </p:cNvPicPr>
          <p:nvPr/>
        </p:nvPicPr>
        <p:blipFill>
          <a:blip r:embed="rId3"/>
          <a:srcRect l="16821" t="23265" r="16811" b="26694"/>
          <a:stretch>
            <a:fillRect/>
          </a:stretch>
        </p:blipFill>
        <p:spPr bwMode="auto">
          <a:xfrm>
            <a:off x="3933825" y="2828925"/>
            <a:ext cx="2427288" cy="3255963"/>
          </a:xfrm>
          <a:prstGeom prst="rect">
            <a:avLst/>
          </a:prstGeom>
          <a:noFill/>
          <a:ln w="9525">
            <a:noFill/>
            <a:miter lim="800000"/>
            <a:headEnd/>
            <a:tailEnd/>
          </a:ln>
        </p:spPr>
      </p:pic>
      <p:grpSp>
        <p:nvGrpSpPr>
          <p:cNvPr id="69652" name="Groupe 7"/>
          <p:cNvGrpSpPr>
            <a:grpSpLocks/>
          </p:cNvGrpSpPr>
          <p:nvPr/>
        </p:nvGrpSpPr>
        <p:grpSpPr bwMode="auto">
          <a:xfrm>
            <a:off x="6635750" y="2716213"/>
            <a:ext cx="971550" cy="3481387"/>
            <a:chOff x="7402573" y="2711413"/>
            <a:chExt cx="972326" cy="3482024"/>
          </a:xfrm>
        </p:grpSpPr>
        <p:cxnSp>
          <p:nvCxnSpPr>
            <p:cNvPr id="36" name="Connecteur droit 35"/>
            <p:cNvCxnSpPr/>
            <p:nvPr/>
          </p:nvCxnSpPr>
          <p:spPr>
            <a:xfrm>
              <a:off x="7402573" y="2711413"/>
              <a:ext cx="0" cy="69545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Connecteur droit 36"/>
            <p:cNvCxnSpPr/>
            <p:nvPr/>
          </p:nvCxnSpPr>
          <p:spPr>
            <a:xfrm flipV="1">
              <a:off x="7408928" y="3059139"/>
              <a:ext cx="965971"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8" name="Connecteur droit 37"/>
            <p:cNvCxnSpPr/>
            <p:nvPr/>
          </p:nvCxnSpPr>
          <p:spPr>
            <a:xfrm>
              <a:off x="8374899" y="2711413"/>
              <a:ext cx="0" cy="69545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69659" name="Groupe 38"/>
            <p:cNvGrpSpPr>
              <a:grpSpLocks/>
            </p:cNvGrpSpPr>
            <p:nvPr/>
          </p:nvGrpSpPr>
          <p:grpSpPr bwMode="auto">
            <a:xfrm>
              <a:off x="7935428" y="5566242"/>
              <a:ext cx="329008" cy="372299"/>
              <a:chOff x="5411484" y="3570513"/>
              <a:chExt cx="551543" cy="624115"/>
            </a:xfrm>
          </p:grpSpPr>
          <p:sp>
            <p:nvSpPr>
              <p:cNvPr id="40" name="Rectangle 39"/>
              <p:cNvSpPr/>
              <p:nvPr/>
            </p:nvSpPr>
            <p:spPr>
              <a:xfrm>
                <a:off x="5410449" y="3570543"/>
                <a:ext cx="551320" cy="622847"/>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41" name="Connecteur droit 40"/>
              <p:cNvCxnSpPr/>
              <p:nvPr/>
            </p:nvCxnSpPr>
            <p:spPr>
              <a:xfrm>
                <a:off x="5684777" y="3730248"/>
                <a:ext cx="0" cy="303438"/>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2" name="Connecteur droit 41"/>
              <p:cNvCxnSpPr/>
              <p:nvPr/>
            </p:nvCxnSpPr>
            <p:spPr>
              <a:xfrm rot="5400000">
                <a:off x="5687441" y="3730152"/>
                <a:ext cx="0" cy="303626"/>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69660" name="Groupe 42"/>
            <p:cNvGrpSpPr>
              <a:grpSpLocks/>
            </p:cNvGrpSpPr>
            <p:nvPr/>
          </p:nvGrpSpPr>
          <p:grpSpPr bwMode="auto">
            <a:xfrm>
              <a:off x="7533591" y="5566241"/>
              <a:ext cx="329008" cy="372299"/>
              <a:chOff x="5411484" y="3570513"/>
              <a:chExt cx="551543" cy="624115"/>
            </a:xfrm>
          </p:grpSpPr>
          <p:sp>
            <p:nvSpPr>
              <p:cNvPr id="44" name="Rectangle 43"/>
              <p:cNvSpPr/>
              <p:nvPr/>
            </p:nvSpPr>
            <p:spPr>
              <a:xfrm>
                <a:off x="5410246" y="3570545"/>
                <a:ext cx="553984" cy="622847"/>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45" name="Connecteur droit 44"/>
              <p:cNvCxnSpPr/>
              <p:nvPr/>
            </p:nvCxnSpPr>
            <p:spPr>
              <a:xfrm>
                <a:off x="5687238" y="3730249"/>
                <a:ext cx="0" cy="303438"/>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 name="Connecteur droit 45"/>
              <p:cNvCxnSpPr/>
              <p:nvPr/>
            </p:nvCxnSpPr>
            <p:spPr>
              <a:xfrm rot="5400000">
                <a:off x="5687240" y="3730154"/>
                <a:ext cx="0" cy="303626"/>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69661" name="Groupe 47"/>
            <p:cNvGrpSpPr>
              <a:grpSpLocks/>
            </p:cNvGrpSpPr>
            <p:nvPr/>
          </p:nvGrpSpPr>
          <p:grpSpPr bwMode="auto">
            <a:xfrm>
              <a:off x="7935428" y="3445579"/>
              <a:ext cx="329008" cy="372299"/>
              <a:chOff x="5411484" y="3570513"/>
              <a:chExt cx="551543" cy="624115"/>
            </a:xfrm>
          </p:grpSpPr>
          <p:sp>
            <p:nvSpPr>
              <p:cNvPr id="49" name="Rectangle 48"/>
              <p:cNvSpPr/>
              <p:nvPr/>
            </p:nvSpPr>
            <p:spPr>
              <a:xfrm>
                <a:off x="5410449" y="3569495"/>
                <a:ext cx="551320" cy="625508"/>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51" name="Connecteur droit 50"/>
              <p:cNvCxnSpPr/>
              <p:nvPr/>
            </p:nvCxnSpPr>
            <p:spPr>
              <a:xfrm>
                <a:off x="5684777" y="3729200"/>
                <a:ext cx="0" cy="306099"/>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 name="Connecteur droit 51"/>
              <p:cNvCxnSpPr/>
              <p:nvPr/>
            </p:nvCxnSpPr>
            <p:spPr>
              <a:xfrm rot="5400000">
                <a:off x="5687441" y="3731767"/>
                <a:ext cx="0" cy="303626"/>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69662" name="Groupe 52"/>
            <p:cNvGrpSpPr>
              <a:grpSpLocks/>
            </p:cNvGrpSpPr>
            <p:nvPr/>
          </p:nvGrpSpPr>
          <p:grpSpPr bwMode="auto">
            <a:xfrm>
              <a:off x="7533591" y="3445371"/>
              <a:ext cx="329008" cy="372299"/>
              <a:chOff x="5411484" y="3570513"/>
              <a:chExt cx="551543" cy="624115"/>
            </a:xfrm>
          </p:grpSpPr>
          <p:sp>
            <p:nvSpPr>
              <p:cNvPr id="54" name="Rectangle 53"/>
              <p:cNvSpPr/>
              <p:nvPr/>
            </p:nvSpPr>
            <p:spPr>
              <a:xfrm>
                <a:off x="5410246" y="3569844"/>
                <a:ext cx="553984" cy="625508"/>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55" name="Connecteur droit 54"/>
              <p:cNvCxnSpPr/>
              <p:nvPr/>
            </p:nvCxnSpPr>
            <p:spPr>
              <a:xfrm>
                <a:off x="5687238" y="3729548"/>
                <a:ext cx="0" cy="306099"/>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 name="Connecteur droit 55"/>
              <p:cNvCxnSpPr/>
              <p:nvPr/>
            </p:nvCxnSpPr>
            <p:spPr>
              <a:xfrm rot="5400000">
                <a:off x="5687240" y="3732116"/>
                <a:ext cx="0" cy="303626"/>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57" name="Connecteur droit 56"/>
            <p:cNvCxnSpPr/>
            <p:nvPr/>
          </p:nvCxnSpPr>
          <p:spPr>
            <a:xfrm>
              <a:off x="7891914" y="3059139"/>
              <a:ext cx="0" cy="313429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58" name="Multiplier 57"/>
            <p:cNvSpPr/>
            <p:nvPr/>
          </p:nvSpPr>
          <p:spPr>
            <a:xfrm>
              <a:off x="7791822" y="3818102"/>
              <a:ext cx="209717" cy="20958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59" name="Multiplier 58"/>
            <p:cNvSpPr/>
            <p:nvPr/>
          </p:nvSpPr>
          <p:spPr>
            <a:xfrm>
              <a:off x="7402573" y="3241735"/>
              <a:ext cx="209717" cy="20958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60" name="Multiplier 59"/>
            <p:cNvSpPr/>
            <p:nvPr/>
          </p:nvSpPr>
          <p:spPr>
            <a:xfrm>
              <a:off x="8160416" y="3235384"/>
              <a:ext cx="208128" cy="20958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61" name="Multiplier 60"/>
            <p:cNvSpPr/>
            <p:nvPr/>
          </p:nvSpPr>
          <p:spPr>
            <a:xfrm>
              <a:off x="7791822" y="5356672"/>
              <a:ext cx="209717" cy="20958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64" name="Multiplier 63"/>
            <p:cNvSpPr/>
            <p:nvPr/>
          </p:nvSpPr>
          <p:spPr>
            <a:xfrm>
              <a:off x="7787055" y="5937803"/>
              <a:ext cx="209717" cy="20958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grpSp>
      <p:sp>
        <p:nvSpPr>
          <p:cNvPr id="66" name="Multiplier 65"/>
          <p:cNvSpPr/>
          <p:nvPr/>
        </p:nvSpPr>
        <p:spPr>
          <a:xfrm>
            <a:off x="7015163" y="3297238"/>
            <a:ext cx="209550" cy="2095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67" name="Multiplier 66"/>
          <p:cNvSpPr/>
          <p:nvPr/>
        </p:nvSpPr>
        <p:spPr>
          <a:xfrm>
            <a:off x="6626225" y="3821113"/>
            <a:ext cx="209550" cy="2095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68" name="Multiplier 67"/>
          <p:cNvSpPr/>
          <p:nvPr/>
        </p:nvSpPr>
        <p:spPr>
          <a:xfrm>
            <a:off x="7383463" y="3814763"/>
            <a:ext cx="209550" cy="2095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Connecteur droit 23"/>
          <p:cNvCxnSpPr>
            <a:endCxn id="21" idx="2"/>
          </p:cNvCxnSpPr>
          <p:nvPr/>
        </p:nvCxnSpPr>
        <p:spPr>
          <a:xfrm>
            <a:off x="4767263" y="3225800"/>
            <a:ext cx="15240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4391025" y="2452688"/>
            <a:ext cx="196850" cy="32702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43" name="Connecteur droit 42"/>
          <p:cNvCxnSpPr/>
          <p:nvPr/>
        </p:nvCxnSpPr>
        <p:spPr>
          <a:xfrm>
            <a:off x="5102225" y="2667000"/>
            <a:ext cx="0" cy="12541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4911725" y="3060700"/>
            <a:ext cx="198438" cy="33020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5" name="Espace réservé du texte 4"/>
          <p:cNvSpPr>
            <a:spLocks noGrp="1"/>
          </p:cNvSpPr>
          <p:nvPr>
            <p:ph type="body" sz="quarter" idx="13"/>
          </p:nvPr>
        </p:nvSpPr>
        <p:spPr>
          <a:xfrm>
            <a:off x="304800" y="381000"/>
            <a:ext cx="7939088" cy="527050"/>
          </a:xfrm>
        </p:spPr>
        <p:txBody>
          <a:bodyPr/>
          <a:lstStyle/>
          <a:p>
            <a:pPr fontAlgn="auto">
              <a:spcAft>
                <a:spcPts val="0"/>
              </a:spcAft>
              <a:defRPr/>
            </a:pPr>
            <a:r>
              <a:rPr dirty="0" smtClean="0"/>
              <a:t>Perforateur - </a:t>
            </a:r>
            <a:r>
              <a:rPr dirty="0" err="1" smtClean="0"/>
              <a:t>Percage</a:t>
            </a:r>
            <a:endParaRPr dirty="0"/>
          </a:p>
        </p:txBody>
      </p:sp>
      <p:sp>
        <p:nvSpPr>
          <p:cNvPr id="70662" name="Espace réservé du numéro de diapositive 2"/>
          <p:cNvSpPr>
            <a:spLocks noGrp="1"/>
          </p:cNvSpPr>
          <p:nvPr>
            <p:ph type="sldNum" sz="quarter" idx="15"/>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6DDF185E-B95A-4839-9657-6D36E44B7161}" type="slidenum">
              <a:rPr/>
              <a:pPr fontAlgn="base">
                <a:spcBef>
                  <a:spcPct val="0"/>
                </a:spcBef>
                <a:spcAft>
                  <a:spcPct val="0"/>
                </a:spcAft>
              </a:pPr>
              <a:t>14</a:t>
            </a:fld>
            <a:endParaRPr/>
          </a:p>
        </p:txBody>
      </p:sp>
      <p:cxnSp>
        <p:nvCxnSpPr>
          <p:cNvPr id="7" name="Connecteur droit 6"/>
          <p:cNvCxnSpPr>
            <a:stCxn id="21" idx="4"/>
            <a:endCxn id="12" idx="0"/>
          </p:cNvCxnSpPr>
          <p:nvPr/>
        </p:nvCxnSpPr>
        <p:spPr>
          <a:xfrm>
            <a:off x="5010150" y="3316288"/>
            <a:ext cx="15875" cy="21336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70664" name="Groupe 7"/>
          <p:cNvGrpSpPr>
            <a:grpSpLocks/>
          </p:cNvGrpSpPr>
          <p:nvPr/>
        </p:nvGrpSpPr>
        <p:grpSpPr bwMode="auto">
          <a:xfrm>
            <a:off x="4906963" y="5403850"/>
            <a:ext cx="247650" cy="249238"/>
            <a:chOff x="2264240" y="1736142"/>
            <a:chExt cx="319020" cy="319020"/>
          </a:xfrm>
        </p:grpSpPr>
        <p:sp>
          <p:nvSpPr>
            <p:cNvPr id="12" name="Ellipse 11"/>
            <p:cNvSpPr/>
            <p:nvPr/>
          </p:nvSpPr>
          <p:spPr>
            <a:xfrm>
              <a:off x="2315364" y="1793037"/>
              <a:ext cx="204500" cy="205230"/>
            </a:xfrm>
            <a:prstGeom prst="ellipse">
              <a:avLst/>
            </a:prstGeom>
            <a:noFill/>
            <a:ln w="28575">
              <a:solidFill>
                <a:srgbClr val="FF0000"/>
              </a:solidFill>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fr-FR" b="1"/>
            </a:p>
          </p:txBody>
        </p:sp>
        <p:sp>
          <p:nvSpPr>
            <p:cNvPr id="17" name="Arc 16"/>
            <p:cNvSpPr/>
            <p:nvPr/>
          </p:nvSpPr>
          <p:spPr>
            <a:xfrm>
              <a:off x="2264240" y="1736142"/>
              <a:ext cx="319020" cy="319020"/>
            </a:xfrm>
            <a:prstGeom prst="arc">
              <a:avLst>
                <a:gd name="adj1" fmla="val 6914994"/>
                <a:gd name="adj2" fmla="val 15340891"/>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fr-FR" b="1"/>
            </a:p>
          </p:txBody>
        </p:sp>
      </p:grpSp>
      <p:cxnSp>
        <p:nvCxnSpPr>
          <p:cNvPr id="20" name="Connecteur droit 19"/>
          <p:cNvCxnSpPr/>
          <p:nvPr/>
        </p:nvCxnSpPr>
        <p:spPr>
          <a:xfrm>
            <a:off x="4760913" y="5527675"/>
            <a:ext cx="14605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Ellipse 20"/>
          <p:cNvSpPr/>
          <p:nvPr/>
        </p:nvSpPr>
        <p:spPr>
          <a:xfrm>
            <a:off x="4919663" y="3135313"/>
            <a:ext cx="182562" cy="180975"/>
          </a:xfrm>
          <a:prstGeom prst="ellipse">
            <a:avLst/>
          </a:prstGeom>
          <a:noFill/>
          <a:ln w="28575">
            <a:solidFill>
              <a:srgbClr val="FF0000"/>
            </a:solidFill>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fr-FR" b="1"/>
          </a:p>
        </p:txBody>
      </p:sp>
      <p:cxnSp>
        <p:nvCxnSpPr>
          <p:cNvPr id="25" name="Connecteur droit 24"/>
          <p:cNvCxnSpPr>
            <a:endCxn id="21" idx="0"/>
          </p:cNvCxnSpPr>
          <p:nvPr/>
        </p:nvCxnSpPr>
        <p:spPr>
          <a:xfrm flipH="1">
            <a:off x="5010150" y="2857500"/>
            <a:ext cx="0" cy="27781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Connecteur droit 28"/>
          <p:cNvCxnSpPr/>
          <p:nvPr/>
        </p:nvCxnSpPr>
        <p:spPr>
          <a:xfrm>
            <a:off x="4916488" y="2813050"/>
            <a:ext cx="0" cy="12541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Connecteur droit 29"/>
          <p:cNvCxnSpPr/>
          <p:nvPr/>
        </p:nvCxnSpPr>
        <p:spPr>
          <a:xfrm>
            <a:off x="4906963" y="2857500"/>
            <a:ext cx="19843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Connecteur droit 33"/>
          <p:cNvCxnSpPr/>
          <p:nvPr/>
        </p:nvCxnSpPr>
        <p:spPr>
          <a:xfrm>
            <a:off x="5718175" y="2819400"/>
            <a:ext cx="0" cy="125413"/>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5" name="Connecteur droit 34"/>
          <p:cNvCxnSpPr/>
          <p:nvPr/>
        </p:nvCxnSpPr>
        <p:spPr>
          <a:xfrm>
            <a:off x="5110163" y="2857500"/>
            <a:ext cx="608012"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Connecteur droit 26"/>
          <p:cNvCxnSpPr/>
          <p:nvPr/>
        </p:nvCxnSpPr>
        <p:spPr>
          <a:xfrm>
            <a:off x="5105400" y="2813050"/>
            <a:ext cx="0" cy="125413"/>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Connecteur droit 36"/>
          <p:cNvCxnSpPr>
            <a:stCxn id="117" idx="4"/>
          </p:cNvCxnSpPr>
          <p:nvPr/>
        </p:nvCxnSpPr>
        <p:spPr>
          <a:xfrm>
            <a:off x="5414963" y="2522538"/>
            <a:ext cx="0" cy="33496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9" name="Connecteur droit 38"/>
          <p:cNvCxnSpPr/>
          <p:nvPr/>
        </p:nvCxnSpPr>
        <p:spPr>
          <a:xfrm>
            <a:off x="5110163" y="2730500"/>
            <a:ext cx="608012"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p:nvCxnSpPr>
        <p:spPr>
          <a:xfrm>
            <a:off x="5102225" y="2667000"/>
            <a:ext cx="0" cy="125413"/>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1" name="Connecteur droit 40"/>
          <p:cNvCxnSpPr/>
          <p:nvPr/>
        </p:nvCxnSpPr>
        <p:spPr>
          <a:xfrm>
            <a:off x="5729288" y="2667000"/>
            <a:ext cx="0" cy="12700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2" name="Connecteur droit 41"/>
          <p:cNvCxnSpPr/>
          <p:nvPr/>
        </p:nvCxnSpPr>
        <p:spPr>
          <a:xfrm>
            <a:off x="3876675" y="2667000"/>
            <a:ext cx="0" cy="12541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4" name="Connecteur droit 43"/>
          <p:cNvCxnSpPr/>
          <p:nvPr/>
        </p:nvCxnSpPr>
        <p:spPr>
          <a:xfrm flipH="1">
            <a:off x="4295775" y="2268538"/>
            <a:ext cx="47625" cy="14922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7" name="Connecteur droit 46"/>
          <p:cNvCxnSpPr/>
          <p:nvPr/>
        </p:nvCxnSpPr>
        <p:spPr>
          <a:xfrm>
            <a:off x="4632325" y="2268538"/>
            <a:ext cx="47625" cy="14922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8" name="Connecteur droit 47"/>
          <p:cNvCxnSpPr>
            <a:stCxn id="67" idx="4"/>
            <a:endCxn id="72" idx="0"/>
          </p:cNvCxnSpPr>
          <p:nvPr/>
        </p:nvCxnSpPr>
        <p:spPr>
          <a:xfrm>
            <a:off x="4487863" y="2695575"/>
            <a:ext cx="1587" cy="37147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0" name="Connecteur droit 49"/>
          <p:cNvCxnSpPr/>
          <p:nvPr/>
        </p:nvCxnSpPr>
        <p:spPr>
          <a:xfrm flipV="1">
            <a:off x="4129088" y="2822575"/>
            <a:ext cx="682625"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2" name="Connecteur droit 51"/>
          <p:cNvCxnSpPr/>
          <p:nvPr/>
        </p:nvCxnSpPr>
        <p:spPr>
          <a:xfrm flipV="1">
            <a:off x="4319588" y="2316163"/>
            <a:ext cx="33655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6" name="Connecteur droit 55"/>
          <p:cNvCxnSpPr/>
          <p:nvPr/>
        </p:nvCxnSpPr>
        <p:spPr>
          <a:xfrm>
            <a:off x="4029075" y="2728913"/>
            <a:ext cx="114300" cy="9366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7" name="Connecteur droit 56"/>
          <p:cNvCxnSpPr/>
          <p:nvPr/>
        </p:nvCxnSpPr>
        <p:spPr>
          <a:xfrm flipV="1">
            <a:off x="3876675" y="2728913"/>
            <a:ext cx="1524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9" name="Connecteur droit 58"/>
          <p:cNvCxnSpPr/>
          <p:nvPr/>
        </p:nvCxnSpPr>
        <p:spPr>
          <a:xfrm flipV="1">
            <a:off x="4949825" y="2728913"/>
            <a:ext cx="1524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3" name="Connecteur droit 62"/>
          <p:cNvCxnSpPr/>
          <p:nvPr/>
        </p:nvCxnSpPr>
        <p:spPr>
          <a:xfrm flipH="1">
            <a:off x="4811713" y="2728913"/>
            <a:ext cx="138112" cy="9366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67" name="Ellipse 66"/>
          <p:cNvSpPr/>
          <p:nvPr/>
        </p:nvSpPr>
        <p:spPr>
          <a:xfrm>
            <a:off x="4408488" y="2536825"/>
            <a:ext cx="158750" cy="158750"/>
          </a:xfrm>
          <a:prstGeom prst="ellipse">
            <a:avLst/>
          </a:prstGeom>
          <a:noFill/>
          <a:ln w="28575">
            <a:solidFill>
              <a:srgbClr val="00B050"/>
            </a:solidFill>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fr-FR" b="1"/>
          </a:p>
        </p:txBody>
      </p:sp>
      <p:cxnSp>
        <p:nvCxnSpPr>
          <p:cNvPr id="69" name="Connecteur droit 68"/>
          <p:cNvCxnSpPr>
            <a:endCxn id="67" idx="0"/>
          </p:cNvCxnSpPr>
          <p:nvPr/>
        </p:nvCxnSpPr>
        <p:spPr>
          <a:xfrm>
            <a:off x="4487863" y="2301875"/>
            <a:ext cx="0" cy="23495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72" name="Ellipse 71"/>
          <p:cNvSpPr/>
          <p:nvPr/>
        </p:nvSpPr>
        <p:spPr>
          <a:xfrm>
            <a:off x="4410075" y="3067050"/>
            <a:ext cx="158750" cy="158750"/>
          </a:xfrm>
          <a:prstGeom prst="ellipse">
            <a:avLst/>
          </a:prstGeom>
          <a:noFill/>
          <a:ln w="28575">
            <a:solidFill>
              <a:srgbClr val="00B050"/>
            </a:solidFill>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fr-FR" b="1"/>
          </a:p>
        </p:txBody>
      </p:sp>
      <p:sp>
        <p:nvSpPr>
          <p:cNvPr id="74" name="Arc 73"/>
          <p:cNvSpPr/>
          <p:nvPr/>
        </p:nvSpPr>
        <p:spPr>
          <a:xfrm flipH="1">
            <a:off x="4364038" y="3022600"/>
            <a:ext cx="247650" cy="247650"/>
          </a:xfrm>
          <a:prstGeom prst="arc">
            <a:avLst>
              <a:gd name="adj1" fmla="val 6914994"/>
              <a:gd name="adj2" fmla="val 15340891"/>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fr-FR" b="1"/>
          </a:p>
        </p:txBody>
      </p:sp>
      <p:cxnSp>
        <p:nvCxnSpPr>
          <p:cNvPr id="76" name="Connecteur droit 75"/>
          <p:cNvCxnSpPr/>
          <p:nvPr/>
        </p:nvCxnSpPr>
        <p:spPr>
          <a:xfrm>
            <a:off x="4611688" y="3146425"/>
            <a:ext cx="155575"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7" name="Connecteur droit 76"/>
          <p:cNvCxnSpPr/>
          <p:nvPr/>
        </p:nvCxnSpPr>
        <p:spPr>
          <a:xfrm flipV="1">
            <a:off x="4760913" y="3132138"/>
            <a:ext cx="0" cy="2395537"/>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0" name="Connecteur droit 79"/>
          <p:cNvCxnSpPr/>
          <p:nvPr/>
        </p:nvCxnSpPr>
        <p:spPr>
          <a:xfrm>
            <a:off x="4295775" y="1538288"/>
            <a:ext cx="47625" cy="14922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1" name="Connecteur droit 80"/>
          <p:cNvCxnSpPr/>
          <p:nvPr/>
        </p:nvCxnSpPr>
        <p:spPr>
          <a:xfrm>
            <a:off x="4313238" y="1577975"/>
            <a:ext cx="0" cy="80010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7" name="Connecteur droit 86"/>
          <p:cNvCxnSpPr>
            <a:stCxn id="89" idx="6"/>
          </p:cNvCxnSpPr>
          <p:nvPr/>
        </p:nvCxnSpPr>
        <p:spPr>
          <a:xfrm>
            <a:off x="2603500" y="1978025"/>
            <a:ext cx="1716088"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444750" y="1898650"/>
            <a:ext cx="158750" cy="158750"/>
          </a:xfrm>
          <a:prstGeom prst="ellipse">
            <a:avLst/>
          </a:prstGeom>
          <a:noFill/>
          <a:ln w="28575">
            <a:solidFill>
              <a:srgbClr val="0070C0"/>
            </a:solidFill>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fr-FR" b="1"/>
          </a:p>
        </p:txBody>
      </p:sp>
      <p:sp>
        <p:nvSpPr>
          <p:cNvPr id="90" name="Arc 89"/>
          <p:cNvSpPr/>
          <p:nvPr/>
        </p:nvSpPr>
        <p:spPr>
          <a:xfrm flipH="1">
            <a:off x="2398713" y="1854200"/>
            <a:ext cx="247650" cy="247650"/>
          </a:xfrm>
          <a:prstGeom prst="arc">
            <a:avLst>
              <a:gd name="adj1" fmla="val 1400660"/>
              <a:gd name="adj2" fmla="val 8886532"/>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fr-FR" b="1"/>
          </a:p>
        </p:txBody>
      </p:sp>
      <p:cxnSp>
        <p:nvCxnSpPr>
          <p:cNvPr id="95" name="Connecteur droit 94"/>
          <p:cNvCxnSpPr/>
          <p:nvPr/>
        </p:nvCxnSpPr>
        <p:spPr>
          <a:xfrm flipV="1">
            <a:off x="2520950" y="2101850"/>
            <a:ext cx="0" cy="1855788"/>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6" name="Connecteur droit 95"/>
          <p:cNvCxnSpPr/>
          <p:nvPr/>
        </p:nvCxnSpPr>
        <p:spPr>
          <a:xfrm>
            <a:off x="2524125" y="3957638"/>
            <a:ext cx="2227263"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70700" name="Groupe 98"/>
          <p:cNvGrpSpPr>
            <a:grpSpLocks/>
          </p:cNvGrpSpPr>
          <p:nvPr/>
        </p:nvGrpSpPr>
        <p:grpSpPr bwMode="auto">
          <a:xfrm>
            <a:off x="3244850" y="4195763"/>
            <a:ext cx="358775" cy="147637"/>
            <a:chOff x="1344635" y="4134565"/>
            <a:chExt cx="359968" cy="148760"/>
          </a:xfrm>
        </p:grpSpPr>
        <p:sp>
          <p:nvSpPr>
            <p:cNvPr id="100" name="Rectangle 99"/>
            <p:cNvSpPr/>
            <p:nvPr/>
          </p:nvSpPr>
          <p:spPr>
            <a:xfrm>
              <a:off x="1344635" y="4134565"/>
              <a:ext cx="359968" cy="148760"/>
            </a:xfrm>
            <a:prstGeom prst="rect">
              <a:avLst/>
            </a:prstGeom>
            <a:pattFill prst="ltUpDiag">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101" name="Connecteur droit 100"/>
            <p:cNvCxnSpPr/>
            <p:nvPr/>
          </p:nvCxnSpPr>
          <p:spPr>
            <a:xfrm>
              <a:off x="1344635" y="4145762"/>
              <a:ext cx="359968"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102" name="Connecteur droit 101"/>
          <p:cNvCxnSpPr>
            <a:stCxn id="100" idx="0"/>
          </p:cNvCxnSpPr>
          <p:nvPr/>
        </p:nvCxnSpPr>
        <p:spPr>
          <a:xfrm flipV="1">
            <a:off x="3424238" y="3956050"/>
            <a:ext cx="0" cy="239713"/>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04" name="Arc 103"/>
          <p:cNvSpPr/>
          <p:nvPr/>
        </p:nvSpPr>
        <p:spPr>
          <a:xfrm flipH="1" flipV="1">
            <a:off x="2397125" y="1854200"/>
            <a:ext cx="247650" cy="247650"/>
          </a:xfrm>
          <a:prstGeom prst="arc">
            <a:avLst>
              <a:gd name="adj1" fmla="val 1400660"/>
              <a:gd name="adj2" fmla="val 8886532"/>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fr-FR" b="1"/>
          </a:p>
        </p:txBody>
      </p:sp>
      <p:sp>
        <p:nvSpPr>
          <p:cNvPr id="117" name="Ellipse 116"/>
          <p:cNvSpPr/>
          <p:nvPr/>
        </p:nvSpPr>
        <p:spPr>
          <a:xfrm>
            <a:off x="5335588" y="2363788"/>
            <a:ext cx="158750" cy="158750"/>
          </a:xfrm>
          <a:prstGeom prst="ellipse">
            <a:avLst/>
          </a:prstGeom>
          <a:noFill/>
          <a:ln w="28575">
            <a:solidFill>
              <a:srgbClr val="FFC000"/>
            </a:solidFill>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fr-FR" b="1"/>
          </a:p>
        </p:txBody>
      </p:sp>
      <p:sp>
        <p:nvSpPr>
          <p:cNvPr id="118" name="Arc 117"/>
          <p:cNvSpPr/>
          <p:nvPr/>
        </p:nvSpPr>
        <p:spPr>
          <a:xfrm>
            <a:off x="5289550" y="2319338"/>
            <a:ext cx="247650" cy="247650"/>
          </a:xfrm>
          <a:prstGeom prst="arc">
            <a:avLst>
              <a:gd name="adj1" fmla="val 6914994"/>
              <a:gd name="adj2" fmla="val 15340891"/>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fr-FR" b="1"/>
          </a:p>
        </p:txBody>
      </p:sp>
      <p:cxnSp>
        <p:nvCxnSpPr>
          <p:cNvPr id="120" name="Connecteur droit 119"/>
          <p:cNvCxnSpPr/>
          <p:nvPr/>
        </p:nvCxnSpPr>
        <p:spPr>
          <a:xfrm>
            <a:off x="4598988" y="2616200"/>
            <a:ext cx="347662"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2" name="Connecteur droit 121"/>
          <p:cNvCxnSpPr/>
          <p:nvPr/>
        </p:nvCxnSpPr>
        <p:spPr>
          <a:xfrm>
            <a:off x="4930775" y="2443163"/>
            <a:ext cx="34925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3" name="Connecteur droit 122"/>
          <p:cNvCxnSpPr/>
          <p:nvPr/>
        </p:nvCxnSpPr>
        <p:spPr>
          <a:xfrm flipH="1" flipV="1">
            <a:off x="4930775" y="2436813"/>
            <a:ext cx="3175" cy="173037"/>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6" name="Connecteur droit 125"/>
          <p:cNvCxnSpPr/>
          <p:nvPr/>
        </p:nvCxnSpPr>
        <p:spPr>
          <a:xfrm>
            <a:off x="2524125" y="2616200"/>
            <a:ext cx="186690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Connecteur droit 23"/>
          <p:cNvCxnSpPr>
            <a:endCxn id="21" idx="2"/>
          </p:cNvCxnSpPr>
          <p:nvPr/>
        </p:nvCxnSpPr>
        <p:spPr>
          <a:xfrm>
            <a:off x="4767263" y="3225800"/>
            <a:ext cx="15240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4391025" y="2452688"/>
            <a:ext cx="196850" cy="32702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43" name="Connecteur droit 42"/>
          <p:cNvCxnSpPr/>
          <p:nvPr/>
        </p:nvCxnSpPr>
        <p:spPr>
          <a:xfrm>
            <a:off x="5102225" y="2667000"/>
            <a:ext cx="0" cy="12541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4911725" y="3060700"/>
            <a:ext cx="198438" cy="33020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5" name="Espace réservé du texte 4"/>
          <p:cNvSpPr>
            <a:spLocks noGrp="1"/>
          </p:cNvSpPr>
          <p:nvPr>
            <p:ph type="body" sz="quarter" idx="13"/>
          </p:nvPr>
        </p:nvSpPr>
        <p:spPr>
          <a:xfrm>
            <a:off x="304800" y="381000"/>
            <a:ext cx="7939088" cy="527050"/>
          </a:xfrm>
        </p:spPr>
        <p:txBody>
          <a:bodyPr/>
          <a:lstStyle/>
          <a:p>
            <a:pPr fontAlgn="auto">
              <a:spcAft>
                <a:spcPts val="0"/>
              </a:spcAft>
              <a:defRPr/>
            </a:pPr>
            <a:r>
              <a:rPr dirty="0" smtClean="0"/>
              <a:t>Perforateur – perçage + burinage</a:t>
            </a:r>
            <a:endParaRPr dirty="0"/>
          </a:p>
        </p:txBody>
      </p:sp>
      <p:sp>
        <p:nvSpPr>
          <p:cNvPr id="71686" name="Espace réservé du numéro de diapositive 2"/>
          <p:cNvSpPr>
            <a:spLocks noGrp="1"/>
          </p:cNvSpPr>
          <p:nvPr>
            <p:ph type="sldNum" sz="quarter" idx="15"/>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04A72A59-44DD-4F56-BD92-73D6AA7FE133}" type="slidenum">
              <a:rPr/>
              <a:pPr fontAlgn="base">
                <a:spcBef>
                  <a:spcPct val="0"/>
                </a:spcBef>
                <a:spcAft>
                  <a:spcPct val="0"/>
                </a:spcAft>
              </a:pPr>
              <a:t>15</a:t>
            </a:fld>
            <a:endParaRPr/>
          </a:p>
        </p:txBody>
      </p:sp>
      <p:cxnSp>
        <p:nvCxnSpPr>
          <p:cNvPr id="7" name="Connecteur droit 6"/>
          <p:cNvCxnSpPr>
            <a:stCxn id="21" idx="4"/>
            <a:endCxn id="12" idx="0"/>
          </p:cNvCxnSpPr>
          <p:nvPr/>
        </p:nvCxnSpPr>
        <p:spPr>
          <a:xfrm>
            <a:off x="5010150" y="3316288"/>
            <a:ext cx="15875" cy="21336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71688" name="Groupe 7"/>
          <p:cNvGrpSpPr>
            <a:grpSpLocks/>
          </p:cNvGrpSpPr>
          <p:nvPr/>
        </p:nvGrpSpPr>
        <p:grpSpPr bwMode="auto">
          <a:xfrm>
            <a:off x="4906963" y="5403850"/>
            <a:ext cx="247650" cy="249238"/>
            <a:chOff x="2264240" y="1736142"/>
            <a:chExt cx="319020" cy="319020"/>
          </a:xfrm>
        </p:grpSpPr>
        <p:sp>
          <p:nvSpPr>
            <p:cNvPr id="12" name="Ellipse 11"/>
            <p:cNvSpPr/>
            <p:nvPr/>
          </p:nvSpPr>
          <p:spPr>
            <a:xfrm>
              <a:off x="2315364" y="1793037"/>
              <a:ext cx="204500" cy="205230"/>
            </a:xfrm>
            <a:prstGeom prst="ellipse">
              <a:avLst/>
            </a:prstGeom>
            <a:noFill/>
            <a:ln w="28575">
              <a:solidFill>
                <a:srgbClr val="FF0000"/>
              </a:solidFill>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fr-FR" b="1"/>
            </a:p>
          </p:txBody>
        </p:sp>
        <p:sp>
          <p:nvSpPr>
            <p:cNvPr id="17" name="Arc 16"/>
            <p:cNvSpPr/>
            <p:nvPr/>
          </p:nvSpPr>
          <p:spPr>
            <a:xfrm>
              <a:off x="2264240" y="1736142"/>
              <a:ext cx="319020" cy="319020"/>
            </a:xfrm>
            <a:prstGeom prst="arc">
              <a:avLst>
                <a:gd name="adj1" fmla="val 6914994"/>
                <a:gd name="adj2" fmla="val 15340891"/>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fr-FR" b="1"/>
            </a:p>
          </p:txBody>
        </p:sp>
      </p:grpSp>
      <p:cxnSp>
        <p:nvCxnSpPr>
          <p:cNvPr id="20" name="Connecteur droit 19"/>
          <p:cNvCxnSpPr/>
          <p:nvPr/>
        </p:nvCxnSpPr>
        <p:spPr>
          <a:xfrm>
            <a:off x="4760913" y="5527675"/>
            <a:ext cx="14605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Ellipse 20"/>
          <p:cNvSpPr/>
          <p:nvPr/>
        </p:nvSpPr>
        <p:spPr>
          <a:xfrm>
            <a:off x="4919663" y="3135313"/>
            <a:ext cx="182562" cy="180975"/>
          </a:xfrm>
          <a:prstGeom prst="ellipse">
            <a:avLst/>
          </a:prstGeom>
          <a:noFill/>
          <a:ln w="28575">
            <a:solidFill>
              <a:srgbClr val="FF0000"/>
            </a:solidFill>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fr-FR" b="1"/>
          </a:p>
        </p:txBody>
      </p:sp>
      <p:cxnSp>
        <p:nvCxnSpPr>
          <p:cNvPr id="25" name="Connecteur droit 24"/>
          <p:cNvCxnSpPr>
            <a:endCxn id="21" idx="0"/>
          </p:cNvCxnSpPr>
          <p:nvPr/>
        </p:nvCxnSpPr>
        <p:spPr>
          <a:xfrm flipH="1">
            <a:off x="5010150" y="2857500"/>
            <a:ext cx="0" cy="27781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Connecteur droit 28"/>
          <p:cNvCxnSpPr/>
          <p:nvPr/>
        </p:nvCxnSpPr>
        <p:spPr>
          <a:xfrm>
            <a:off x="4916488" y="2813050"/>
            <a:ext cx="0" cy="12541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Connecteur droit 29"/>
          <p:cNvCxnSpPr/>
          <p:nvPr/>
        </p:nvCxnSpPr>
        <p:spPr>
          <a:xfrm>
            <a:off x="4906963" y="2857500"/>
            <a:ext cx="19843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Connecteur droit 33"/>
          <p:cNvCxnSpPr/>
          <p:nvPr/>
        </p:nvCxnSpPr>
        <p:spPr>
          <a:xfrm>
            <a:off x="5718175" y="2819400"/>
            <a:ext cx="0" cy="125413"/>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5" name="Connecteur droit 34"/>
          <p:cNvCxnSpPr/>
          <p:nvPr/>
        </p:nvCxnSpPr>
        <p:spPr>
          <a:xfrm>
            <a:off x="5110163" y="2857500"/>
            <a:ext cx="608012"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Connecteur droit 26"/>
          <p:cNvCxnSpPr/>
          <p:nvPr/>
        </p:nvCxnSpPr>
        <p:spPr>
          <a:xfrm>
            <a:off x="5105400" y="2813050"/>
            <a:ext cx="0" cy="125413"/>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Connecteur droit 36"/>
          <p:cNvCxnSpPr>
            <a:stCxn id="117" idx="4"/>
          </p:cNvCxnSpPr>
          <p:nvPr/>
        </p:nvCxnSpPr>
        <p:spPr>
          <a:xfrm>
            <a:off x="5414963" y="2522538"/>
            <a:ext cx="0" cy="33496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9" name="Connecteur droit 38"/>
          <p:cNvCxnSpPr/>
          <p:nvPr/>
        </p:nvCxnSpPr>
        <p:spPr>
          <a:xfrm>
            <a:off x="5110163" y="2730500"/>
            <a:ext cx="608012"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p:nvCxnSpPr>
        <p:spPr>
          <a:xfrm>
            <a:off x="5102225" y="2667000"/>
            <a:ext cx="0" cy="125413"/>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1" name="Connecteur droit 40"/>
          <p:cNvCxnSpPr/>
          <p:nvPr/>
        </p:nvCxnSpPr>
        <p:spPr>
          <a:xfrm>
            <a:off x="5729288" y="2667000"/>
            <a:ext cx="0" cy="12700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2" name="Connecteur droit 41"/>
          <p:cNvCxnSpPr/>
          <p:nvPr/>
        </p:nvCxnSpPr>
        <p:spPr>
          <a:xfrm>
            <a:off x="3876675" y="2667000"/>
            <a:ext cx="0" cy="12541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4" name="Connecteur droit 43"/>
          <p:cNvCxnSpPr/>
          <p:nvPr/>
        </p:nvCxnSpPr>
        <p:spPr>
          <a:xfrm flipH="1">
            <a:off x="4295775" y="2268538"/>
            <a:ext cx="47625" cy="14922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7" name="Connecteur droit 46"/>
          <p:cNvCxnSpPr/>
          <p:nvPr/>
        </p:nvCxnSpPr>
        <p:spPr>
          <a:xfrm>
            <a:off x="4632325" y="2268538"/>
            <a:ext cx="47625" cy="14922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8" name="Connecteur droit 47"/>
          <p:cNvCxnSpPr>
            <a:stCxn id="67" idx="4"/>
            <a:endCxn id="72" idx="0"/>
          </p:cNvCxnSpPr>
          <p:nvPr/>
        </p:nvCxnSpPr>
        <p:spPr>
          <a:xfrm>
            <a:off x="4487863" y="2695575"/>
            <a:ext cx="1587" cy="37147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0" name="Connecteur droit 49"/>
          <p:cNvCxnSpPr/>
          <p:nvPr/>
        </p:nvCxnSpPr>
        <p:spPr>
          <a:xfrm flipV="1">
            <a:off x="4129088" y="2822575"/>
            <a:ext cx="682625"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2" name="Connecteur droit 51"/>
          <p:cNvCxnSpPr/>
          <p:nvPr/>
        </p:nvCxnSpPr>
        <p:spPr>
          <a:xfrm flipV="1">
            <a:off x="4319588" y="2316163"/>
            <a:ext cx="33655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6" name="Connecteur droit 55"/>
          <p:cNvCxnSpPr/>
          <p:nvPr/>
        </p:nvCxnSpPr>
        <p:spPr>
          <a:xfrm>
            <a:off x="4029075" y="2728913"/>
            <a:ext cx="114300" cy="9366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7" name="Connecteur droit 56"/>
          <p:cNvCxnSpPr/>
          <p:nvPr/>
        </p:nvCxnSpPr>
        <p:spPr>
          <a:xfrm flipV="1">
            <a:off x="3876675" y="2728913"/>
            <a:ext cx="1524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9" name="Connecteur droit 58"/>
          <p:cNvCxnSpPr/>
          <p:nvPr/>
        </p:nvCxnSpPr>
        <p:spPr>
          <a:xfrm flipV="1">
            <a:off x="4949825" y="2728913"/>
            <a:ext cx="1524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3" name="Connecteur droit 62"/>
          <p:cNvCxnSpPr/>
          <p:nvPr/>
        </p:nvCxnSpPr>
        <p:spPr>
          <a:xfrm flipH="1">
            <a:off x="4811713" y="2728913"/>
            <a:ext cx="138112" cy="9366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67" name="Ellipse 66"/>
          <p:cNvSpPr/>
          <p:nvPr/>
        </p:nvSpPr>
        <p:spPr>
          <a:xfrm>
            <a:off x="4408488" y="2536825"/>
            <a:ext cx="158750" cy="158750"/>
          </a:xfrm>
          <a:prstGeom prst="ellipse">
            <a:avLst/>
          </a:prstGeom>
          <a:noFill/>
          <a:ln w="28575">
            <a:solidFill>
              <a:srgbClr val="00B050"/>
            </a:solidFill>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fr-FR" b="1"/>
          </a:p>
        </p:txBody>
      </p:sp>
      <p:cxnSp>
        <p:nvCxnSpPr>
          <p:cNvPr id="69" name="Connecteur droit 68"/>
          <p:cNvCxnSpPr>
            <a:endCxn id="67" idx="0"/>
          </p:cNvCxnSpPr>
          <p:nvPr/>
        </p:nvCxnSpPr>
        <p:spPr>
          <a:xfrm>
            <a:off x="4487863" y="2301875"/>
            <a:ext cx="0" cy="23495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72" name="Ellipse 71"/>
          <p:cNvSpPr/>
          <p:nvPr/>
        </p:nvSpPr>
        <p:spPr>
          <a:xfrm>
            <a:off x="4410075" y="3067050"/>
            <a:ext cx="158750" cy="158750"/>
          </a:xfrm>
          <a:prstGeom prst="ellipse">
            <a:avLst/>
          </a:prstGeom>
          <a:noFill/>
          <a:ln w="28575">
            <a:solidFill>
              <a:srgbClr val="00B050"/>
            </a:solidFill>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fr-FR" b="1"/>
          </a:p>
        </p:txBody>
      </p:sp>
      <p:sp>
        <p:nvSpPr>
          <p:cNvPr id="74" name="Arc 73"/>
          <p:cNvSpPr/>
          <p:nvPr/>
        </p:nvSpPr>
        <p:spPr>
          <a:xfrm flipH="1">
            <a:off x="4364038" y="3022600"/>
            <a:ext cx="247650" cy="247650"/>
          </a:xfrm>
          <a:prstGeom prst="arc">
            <a:avLst>
              <a:gd name="adj1" fmla="val 6914994"/>
              <a:gd name="adj2" fmla="val 15340891"/>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fr-FR" b="1"/>
          </a:p>
        </p:txBody>
      </p:sp>
      <p:cxnSp>
        <p:nvCxnSpPr>
          <p:cNvPr id="76" name="Connecteur droit 75"/>
          <p:cNvCxnSpPr/>
          <p:nvPr/>
        </p:nvCxnSpPr>
        <p:spPr>
          <a:xfrm>
            <a:off x="4611688" y="3146425"/>
            <a:ext cx="155575"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7" name="Connecteur droit 76"/>
          <p:cNvCxnSpPr/>
          <p:nvPr/>
        </p:nvCxnSpPr>
        <p:spPr>
          <a:xfrm flipV="1">
            <a:off x="4760913" y="3132138"/>
            <a:ext cx="0" cy="2395537"/>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0" name="Connecteur droit 79"/>
          <p:cNvCxnSpPr/>
          <p:nvPr/>
        </p:nvCxnSpPr>
        <p:spPr>
          <a:xfrm>
            <a:off x="4295775" y="1538288"/>
            <a:ext cx="47625" cy="14922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1" name="Connecteur droit 80"/>
          <p:cNvCxnSpPr/>
          <p:nvPr/>
        </p:nvCxnSpPr>
        <p:spPr>
          <a:xfrm>
            <a:off x="4313238" y="2225675"/>
            <a:ext cx="0" cy="15240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7" name="Connecteur droit 86"/>
          <p:cNvCxnSpPr>
            <a:stCxn id="89" idx="6"/>
          </p:cNvCxnSpPr>
          <p:nvPr/>
        </p:nvCxnSpPr>
        <p:spPr>
          <a:xfrm>
            <a:off x="2603500" y="1978025"/>
            <a:ext cx="12700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444750" y="1898650"/>
            <a:ext cx="158750" cy="158750"/>
          </a:xfrm>
          <a:prstGeom prst="ellipse">
            <a:avLst/>
          </a:prstGeom>
          <a:noFill/>
          <a:ln w="28575">
            <a:solidFill>
              <a:srgbClr val="0070C0"/>
            </a:solidFill>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fr-FR" b="1"/>
          </a:p>
        </p:txBody>
      </p:sp>
      <p:sp>
        <p:nvSpPr>
          <p:cNvPr id="90" name="Arc 89"/>
          <p:cNvSpPr/>
          <p:nvPr/>
        </p:nvSpPr>
        <p:spPr>
          <a:xfrm flipH="1">
            <a:off x="2398713" y="1854200"/>
            <a:ext cx="247650" cy="247650"/>
          </a:xfrm>
          <a:prstGeom prst="arc">
            <a:avLst>
              <a:gd name="adj1" fmla="val 1400660"/>
              <a:gd name="adj2" fmla="val 8886532"/>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fr-FR" b="1"/>
          </a:p>
        </p:txBody>
      </p:sp>
      <p:cxnSp>
        <p:nvCxnSpPr>
          <p:cNvPr id="95" name="Connecteur droit 94"/>
          <p:cNvCxnSpPr/>
          <p:nvPr/>
        </p:nvCxnSpPr>
        <p:spPr>
          <a:xfrm flipV="1">
            <a:off x="2520950" y="2101850"/>
            <a:ext cx="0" cy="1855788"/>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6" name="Connecteur droit 95"/>
          <p:cNvCxnSpPr/>
          <p:nvPr/>
        </p:nvCxnSpPr>
        <p:spPr>
          <a:xfrm>
            <a:off x="2524125" y="3957638"/>
            <a:ext cx="2227263"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71724" name="Groupe 98"/>
          <p:cNvGrpSpPr>
            <a:grpSpLocks/>
          </p:cNvGrpSpPr>
          <p:nvPr/>
        </p:nvGrpSpPr>
        <p:grpSpPr bwMode="auto">
          <a:xfrm>
            <a:off x="3244850" y="4195763"/>
            <a:ext cx="358775" cy="147637"/>
            <a:chOff x="1344635" y="4134565"/>
            <a:chExt cx="359968" cy="148760"/>
          </a:xfrm>
        </p:grpSpPr>
        <p:sp>
          <p:nvSpPr>
            <p:cNvPr id="100" name="Rectangle 99"/>
            <p:cNvSpPr/>
            <p:nvPr/>
          </p:nvSpPr>
          <p:spPr>
            <a:xfrm>
              <a:off x="1344635" y="4134565"/>
              <a:ext cx="359968" cy="148760"/>
            </a:xfrm>
            <a:prstGeom prst="rect">
              <a:avLst/>
            </a:prstGeom>
            <a:pattFill prst="ltUpDiag">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101" name="Connecteur droit 100"/>
            <p:cNvCxnSpPr/>
            <p:nvPr/>
          </p:nvCxnSpPr>
          <p:spPr>
            <a:xfrm>
              <a:off x="1344635" y="4145762"/>
              <a:ext cx="359968"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102" name="Connecteur droit 101"/>
          <p:cNvCxnSpPr>
            <a:stCxn id="100" idx="0"/>
          </p:cNvCxnSpPr>
          <p:nvPr/>
        </p:nvCxnSpPr>
        <p:spPr>
          <a:xfrm flipV="1">
            <a:off x="3424238" y="3956050"/>
            <a:ext cx="0" cy="239713"/>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04" name="Arc 103"/>
          <p:cNvSpPr/>
          <p:nvPr/>
        </p:nvSpPr>
        <p:spPr>
          <a:xfrm flipH="1" flipV="1">
            <a:off x="2397125" y="1854200"/>
            <a:ext cx="247650" cy="247650"/>
          </a:xfrm>
          <a:prstGeom prst="arc">
            <a:avLst>
              <a:gd name="adj1" fmla="val 1400660"/>
              <a:gd name="adj2" fmla="val 8886532"/>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fr-FR" b="1"/>
          </a:p>
        </p:txBody>
      </p:sp>
      <p:sp>
        <p:nvSpPr>
          <p:cNvPr id="117" name="Ellipse 116"/>
          <p:cNvSpPr/>
          <p:nvPr/>
        </p:nvSpPr>
        <p:spPr>
          <a:xfrm>
            <a:off x="5335588" y="2363788"/>
            <a:ext cx="158750" cy="158750"/>
          </a:xfrm>
          <a:prstGeom prst="ellipse">
            <a:avLst/>
          </a:prstGeom>
          <a:noFill/>
          <a:ln w="28575">
            <a:solidFill>
              <a:srgbClr val="FFC000"/>
            </a:solidFill>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fr-FR" b="1"/>
          </a:p>
        </p:txBody>
      </p:sp>
      <p:sp>
        <p:nvSpPr>
          <p:cNvPr id="118" name="Arc 117"/>
          <p:cNvSpPr/>
          <p:nvPr/>
        </p:nvSpPr>
        <p:spPr>
          <a:xfrm>
            <a:off x="5289550" y="2319338"/>
            <a:ext cx="247650" cy="247650"/>
          </a:xfrm>
          <a:prstGeom prst="arc">
            <a:avLst>
              <a:gd name="adj1" fmla="val 6914994"/>
              <a:gd name="adj2" fmla="val 15340891"/>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fr-FR" b="1"/>
          </a:p>
        </p:txBody>
      </p:sp>
      <p:cxnSp>
        <p:nvCxnSpPr>
          <p:cNvPr id="120" name="Connecteur droit 119"/>
          <p:cNvCxnSpPr/>
          <p:nvPr/>
        </p:nvCxnSpPr>
        <p:spPr>
          <a:xfrm>
            <a:off x="4598988" y="2616200"/>
            <a:ext cx="347662"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2" name="Connecteur droit 121"/>
          <p:cNvCxnSpPr/>
          <p:nvPr/>
        </p:nvCxnSpPr>
        <p:spPr>
          <a:xfrm>
            <a:off x="4930775" y="2443163"/>
            <a:ext cx="34925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3" name="Connecteur droit 122"/>
          <p:cNvCxnSpPr/>
          <p:nvPr/>
        </p:nvCxnSpPr>
        <p:spPr>
          <a:xfrm flipH="1" flipV="1">
            <a:off x="4930775" y="2436813"/>
            <a:ext cx="3175" cy="173037"/>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6" name="Connecteur droit 125"/>
          <p:cNvCxnSpPr/>
          <p:nvPr/>
        </p:nvCxnSpPr>
        <p:spPr>
          <a:xfrm>
            <a:off x="2524125" y="2616200"/>
            <a:ext cx="186690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 name="Connecteur droit 57"/>
          <p:cNvCxnSpPr/>
          <p:nvPr/>
        </p:nvCxnSpPr>
        <p:spPr>
          <a:xfrm>
            <a:off x="5205413" y="2057400"/>
            <a:ext cx="7937" cy="1682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61" name="Ellipse 60"/>
          <p:cNvSpPr/>
          <p:nvPr/>
        </p:nvSpPr>
        <p:spPr>
          <a:xfrm>
            <a:off x="5133975" y="1898650"/>
            <a:ext cx="158750" cy="158750"/>
          </a:xfrm>
          <a:prstGeom prst="ellipse">
            <a:avLst/>
          </a:prstGeom>
          <a:noFill/>
          <a:ln w="28575">
            <a:solidFill>
              <a:srgbClr val="FFC000"/>
            </a:solidFill>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fr-FR" b="1"/>
          </a:p>
        </p:txBody>
      </p:sp>
      <p:sp>
        <p:nvSpPr>
          <p:cNvPr id="62" name="Arc 61"/>
          <p:cNvSpPr/>
          <p:nvPr/>
        </p:nvSpPr>
        <p:spPr>
          <a:xfrm>
            <a:off x="5087938" y="1854200"/>
            <a:ext cx="247650" cy="247650"/>
          </a:xfrm>
          <a:prstGeom prst="arc">
            <a:avLst>
              <a:gd name="adj1" fmla="val 6914994"/>
              <a:gd name="adj2" fmla="val 15340891"/>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fr-FR" b="1"/>
          </a:p>
        </p:txBody>
      </p:sp>
      <p:cxnSp>
        <p:nvCxnSpPr>
          <p:cNvPr id="64" name="Connecteur droit 63"/>
          <p:cNvCxnSpPr/>
          <p:nvPr/>
        </p:nvCxnSpPr>
        <p:spPr>
          <a:xfrm>
            <a:off x="5411788" y="2209800"/>
            <a:ext cx="7937" cy="166688"/>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5" name="Connecteur droit 64"/>
          <p:cNvCxnSpPr/>
          <p:nvPr/>
        </p:nvCxnSpPr>
        <p:spPr>
          <a:xfrm flipH="1">
            <a:off x="5213350" y="2209800"/>
            <a:ext cx="206375"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68" name="Arc 67"/>
          <p:cNvSpPr/>
          <p:nvPr/>
        </p:nvSpPr>
        <p:spPr>
          <a:xfrm flipH="1">
            <a:off x="5087938" y="1854200"/>
            <a:ext cx="247650" cy="247650"/>
          </a:xfrm>
          <a:prstGeom prst="arc">
            <a:avLst>
              <a:gd name="adj1" fmla="val 6914994"/>
              <a:gd name="adj2" fmla="val 15340891"/>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fr-FR" b="1"/>
          </a:p>
        </p:txBody>
      </p:sp>
      <p:cxnSp>
        <p:nvCxnSpPr>
          <p:cNvPr id="70" name="Connecteur droit 69"/>
          <p:cNvCxnSpPr/>
          <p:nvPr/>
        </p:nvCxnSpPr>
        <p:spPr>
          <a:xfrm>
            <a:off x="4303713" y="1573213"/>
            <a:ext cx="0" cy="153987"/>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3" name="Connecteur droit 72"/>
          <p:cNvCxnSpPr>
            <a:stCxn id="75" idx="3"/>
          </p:cNvCxnSpPr>
          <p:nvPr/>
        </p:nvCxnSpPr>
        <p:spPr>
          <a:xfrm>
            <a:off x="4540250" y="1985963"/>
            <a:ext cx="54451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a:xfrm>
            <a:off x="4341813" y="1822450"/>
            <a:ext cx="198437" cy="3270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78" name="Connecteur droit 77"/>
          <p:cNvCxnSpPr/>
          <p:nvPr/>
        </p:nvCxnSpPr>
        <p:spPr>
          <a:xfrm>
            <a:off x="4441825" y="1774825"/>
            <a:ext cx="0" cy="45085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Connecteur droit 82"/>
          <p:cNvCxnSpPr/>
          <p:nvPr/>
        </p:nvCxnSpPr>
        <p:spPr>
          <a:xfrm>
            <a:off x="4217988" y="1774825"/>
            <a:ext cx="0" cy="211138"/>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Connecteur droit 83"/>
          <p:cNvCxnSpPr/>
          <p:nvPr/>
        </p:nvCxnSpPr>
        <p:spPr>
          <a:xfrm>
            <a:off x="4216400" y="1785938"/>
            <a:ext cx="225425"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Connecteur droit 84"/>
          <p:cNvCxnSpPr/>
          <p:nvPr/>
        </p:nvCxnSpPr>
        <p:spPr>
          <a:xfrm>
            <a:off x="3721100" y="1973263"/>
            <a:ext cx="496888"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rot="16200000">
            <a:off x="3854451" y="1809750"/>
            <a:ext cx="196850" cy="327025"/>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88" name="Connecteur droit 87"/>
          <p:cNvCxnSpPr/>
          <p:nvPr/>
        </p:nvCxnSpPr>
        <p:spPr>
          <a:xfrm>
            <a:off x="3952875" y="2071688"/>
            <a:ext cx="0" cy="166687"/>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1" name="Connecteur droit 90"/>
          <p:cNvCxnSpPr/>
          <p:nvPr/>
        </p:nvCxnSpPr>
        <p:spPr>
          <a:xfrm>
            <a:off x="3952875" y="1727200"/>
            <a:ext cx="0" cy="15240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2" name="Connecteur droit 91"/>
          <p:cNvCxnSpPr/>
          <p:nvPr/>
        </p:nvCxnSpPr>
        <p:spPr>
          <a:xfrm flipH="1">
            <a:off x="2730500" y="1720850"/>
            <a:ext cx="1577975"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3" name="Connecteur droit 92"/>
          <p:cNvCxnSpPr/>
          <p:nvPr/>
        </p:nvCxnSpPr>
        <p:spPr>
          <a:xfrm flipH="1">
            <a:off x="2730500" y="2238375"/>
            <a:ext cx="1589088"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97" name="Rectangle 96"/>
          <p:cNvSpPr/>
          <p:nvPr/>
        </p:nvSpPr>
        <p:spPr>
          <a:xfrm rot="16200000">
            <a:off x="3282157" y="1815306"/>
            <a:ext cx="198438" cy="327025"/>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105" name="Connecteur droit 104"/>
          <p:cNvCxnSpPr/>
          <p:nvPr/>
        </p:nvCxnSpPr>
        <p:spPr>
          <a:xfrm>
            <a:off x="2738438" y="1716088"/>
            <a:ext cx="0" cy="522287"/>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8" name="Connecteur droit 107"/>
          <p:cNvCxnSpPr/>
          <p:nvPr/>
        </p:nvCxnSpPr>
        <p:spPr>
          <a:xfrm>
            <a:off x="3381375" y="2071688"/>
            <a:ext cx="0" cy="166687"/>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9" name="Connecteur droit 108"/>
          <p:cNvCxnSpPr/>
          <p:nvPr/>
        </p:nvCxnSpPr>
        <p:spPr>
          <a:xfrm>
            <a:off x="3381375" y="1727200"/>
            <a:ext cx="0" cy="15240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0" name="Connecteur droit 109"/>
          <p:cNvCxnSpPr/>
          <p:nvPr/>
        </p:nvCxnSpPr>
        <p:spPr>
          <a:xfrm>
            <a:off x="3122613" y="1978025"/>
            <a:ext cx="496887"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a:xfrm>
            <a:off x="304800" y="981075"/>
            <a:ext cx="7839075" cy="5740400"/>
          </a:xfrm>
        </p:spPr>
        <p:txBody>
          <a:bodyPr>
            <a:normAutofit/>
          </a:bodyPr>
          <a:lstStyle/>
          <a:p>
            <a:pPr>
              <a:lnSpc>
                <a:spcPct val="90000"/>
              </a:lnSpc>
            </a:pPr>
            <a:r>
              <a:rPr smtClean="0"/>
              <a:t>Engrenages</a:t>
            </a:r>
          </a:p>
          <a:p>
            <a:pPr lvl="1">
              <a:lnSpc>
                <a:spcPct val="90000"/>
              </a:lnSpc>
            </a:pPr>
            <a:r>
              <a:rPr smtClean="0"/>
              <a:t>Matériau des pignons : ****</a:t>
            </a:r>
          </a:p>
          <a:p>
            <a:pPr lvl="2">
              <a:lnSpc>
                <a:spcPct val="90000"/>
              </a:lnSpc>
            </a:pPr>
            <a:r>
              <a:rPr smtClean="0"/>
              <a:t>Bonne résistance mécanique </a:t>
            </a:r>
          </a:p>
          <a:p>
            <a:pPr lvl="1">
              <a:lnSpc>
                <a:spcPct val="90000"/>
              </a:lnSpc>
            </a:pPr>
            <a:r>
              <a:rPr smtClean="0"/>
              <a:t>Fabrication des engrenages</a:t>
            </a:r>
          </a:p>
          <a:p>
            <a:pPr lvl="2">
              <a:lnSpc>
                <a:spcPct val="90000"/>
              </a:lnSpc>
            </a:pPr>
            <a:r>
              <a:rPr smtClean="0">
                <a:hlinkClick r:id="rId2" invalidUrl="http:///"/>
              </a:rPr>
              <a:t>http://</a:t>
            </a:r>
            <a:r>
              <a:rPr smtClean="0">
                <a:hlinkClick r:id="rId3"/>
              </a:rPr>
              <a:t>science.discovery.com/tv-shows/how-its-made/videos/how-its-made-gear-manufacturing.htm</a:t>
            </a:r>
            <a:endParaRPr smtClean="0"/>
          </a:p>
          <a:p>
            <a:pPr lvl="1">
              <a:lnSpc>
                <a:spcPct val="90000"/>
              </a:lnSpc>
            </a:pPr>
            <a:endParaRPr smtClean="0"/>
          </a:p>
          <a:p>
            <a:pPr lvl="1">
              <a:lnSpc>
                <a:spcPct val="90000"/>
              </a:lnSpc>
            </a:pPr>
            <a:endParaRPr smtClean="0"/>
          </a:p>
          <a:p>
            <a:pPr lvl="1">
              <a:lnSpc>
                <a:spcPct val="90000"/>
              </a:lnSpc>
            </a:pPr>
            <a:endParaRPr smtClean="0"/>
          </a:p>
          <a:p>
            <a:pPr lvl="1">
              <a:lnSpc>
                <a:spcPct val="90000"/>
              </a:lnSpc>
            </a:pPr>
            <a:endParaRPr smtClean="0"/>
          </a:p>
          <a:p>
            <a:pPr>
              <a:lnSpc>
                <a:spcPct val="90000"/>
              </a:lnSpc>
            </a:pPr>
            <a:r>
              <a:rPr smtClean="0"/>
              <a:t>Roulements</a:t>
            </a:r>
          </a:p>
          <a:p>
            <a:pPr lvl="1">
              <a:lnSpc>
                <a:spcPct val="90000"/>
              </a:lnSpc>
            </a:pPr>
            <a:r>
              <a:rPr smtClean="0"/>
              <a:t>Matériau : 100 Cr 6</a:t>
            </a:r>
          </a:p>
          <a:p>
            <a:pPr lvl="2">
              <a:lnSpc>
                <a:spcPct val="90000"/>
              </a:lnSpc>
            </a:pPr>
            <a:r>
              <a:rPr smtClean="0"/>
              <a:t>Bonne trempabilité, dureté élevée, permet d’obtenir une dureté de vie élevée du roulement</a:t>
            </a:r>
          </a:p>
          <a:p>
            <a:pPr lvl="1">
              <a:lnSpc>
                <a:spcPct val="90000"/>
              </a:lnSpc>
            </a:pPr>
            <a:r>
              <a:rPr smtClean="0"/>
              <a:t>Fabrication des roulements </a:t>
            </a:r>
          </a:p>
          <a:p>
            <a:pPr lvl="2">
              <a:lnSpc>
                <a:spcPct val="90000"/>
              </a:lnSpc>
            </a:pPr>
            <a:r>
              <a:rPr smtClean="0"/>
              <a:t>Voir vidéo</a:t>
            </a:r>
          </a:p>
        </p:txBody>
      </p:sp>
      <p:sp>
        <p:nvSpPr>
          <p:cNvPr id="72706" name="Espace réservé du numéro de diapositive 2"/>
          <p:cNvSpPr>
            <a:spLocks noGrp="1"/>
          </p:cNvSpPr>
          <p:nvPr>
            <p:ph type="sldNum" sz="quarter" idx="17"/>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1C287F4D-A613-41A4-922B-A427E00D4FB6}" type="slidenum">
              <a:rPr/>
              <a:pPr fontAlgn="base">
                <a:spcBef>
                  <a:spcPct val="0"/>
                </a:spcBef>
                <a:spcAft>
                  <a:spcPct val="0"/>
                </a:spcAft>
              </a:pPr>
              <a:t>16</a:t>
            </a:fld>
            <a:endParaRPr/>
          </a:p>
        </p:txBody>
      </p:sp>
      <p:sp>
        <p:nvSpPr>
          <p:cNvPr id="4" name="Espace réservé du texte 3"/>
          <p:cNvSpPr>
            <a:spLocks noGrp="1"/>
          </p:cNvSpPr>
          <p:nvPr>
            <p:ph type="body" sz="quarter" idx="13"/>
          </p:nvPr>
        </p:nvSpPr>
        <p:spPr>
          <a:xfrm>
            <a:off x="304800" y="381000"/>
            <a:ext cx="8077200" cy="527050"/>
          </a:xfrm>
        </p:spPr>
        <p:txBody>
          <a:bodyPr/>
          <a:lstStyle/>
          <a:p>
            <a:pPr fontAlgn="auto">
              <a:spcAft>
                <a:spcPts val="0"/>
              </a:spcAft>
              <a:defRPr/>
            </a:pPr>
            <a:r>
              <a:rPr dirty="0" smtClean="0"/>
              <a:t>Perforateur – technologie</a:t>
            </a:r>
            <a:endParaRPr dirty="0"/>
          </a:p>
        </p:txBody>
      </p:sp>
      <p:pic>
        <p:nvPicPr>
          <p:cNvPr id="72708" name="Picture 2" descr="http://img.directindustry.fr/images_di/photo-g/fraise-mere-16260-2405723.jpg"/>
          <p:cNvPicPr>
            <a:picLocks noChangeAspect="1" noChangeArrowheads="1"/>
          </p:cNvPicPr>
          <p:nvPr/>
        </p:nvPicPr>
        <p:blipFill>
          <a:blip r:embed="rId4"/>
          <a:srcRect l="18860" t="18427" r="8499" b="16566"/>
          <a:stretch>
            <a:fillRect/>
          </a:stretch>
        </p:blipFill>
        <p:spPr bwMode="auto">
          <a:xfrm>
            <a:off x="344488" y="2922588"/>
            <a:ext cx="931862" cy="1246187"/>
          </a:xfrm>
          <a:prstGeom prst="rect">
            <a:avLst/>
          </a:prstGeom>
          <a:noFill/>
          <a:ln w="9525">
            <a:noFill/>
            <a:miter lim="800000"/>
            <a:headEnd/>
            <a:tailEnd/>
          </a:ln>
        </p:spPr>
      </p:pic>
      <p:pic>
        <p:nvPicPr>
          <p:cNvPr id="72709" name="Picture 4" descr="http://www.engrenage-chapelle.com/sites/engrenage-la-chapelle/local/cache-vignettes/L300xH225/arton4-123fa.jpg"/>
          <p:cNvPicPr>
            <a:picLocks noChangeAspect="1" noChangeArrowheads="1"/>
          </p:cNvPicPr>
          <p:nvPr/>
        </p:nvPicPr>
        <p:blipFill>
          <a:blip r:embed="rId5"/>
          <a:srcRect/>
          <a:stretch>
            <a:fillRect/>
          </a:stretch>
        </p:blipFill>
        <p:spPr bwMode="auto">
          <a:xfrm>
            <a:off x="1449388" y="2922588"/>
            <a:ext cx="1673225" cy="1255712"/>
          </a:xfrm>
          <a:prstGeom prst="rect">
            <a:avLst/>
          </a:prstGeom>
          <a:noFill/>
          <a:ln w="9525">
            <a:noFill/>
            <a:miter lim="800000"/>
            <a:headEnd/>
            <a:tailEnd/>
          </a:ln>
        </p:spPr>
      </p:pic>
      <p:pic>
        <p:nvPicPr>
          <p:cNvPr id="72710" name="Picture 6" descr="http://www.hellopro.fr/images/produit-2/3/7/0/machines-a-tailler-par-outil-pignon-liebherr-165073.jpg"/>
          <p:cNvPicPr>
            <a:picLocks noChangeAspect="1" noChangeArrowheads="1"/>
          </p:cNvPicPr>
          <p:nvPr/>
        </p:nvPicPr>
        <p:blipFill>
          <a:blip r:embed="rId6"/>
          <a:srcRect/>
          <a:stretch>
            <a:fillRect/>
          </a:stretch>
        </p:blipFill>
        <p:spPr bwMode="auto">
          <a:xfrm>
            <a:off x="3489325" y="2922588"/>
            <a:ext cx="1428750" cy="1352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texte 3"/>
          <p:cNvSpPr txBox="1">
            <a:spLocks/>
          </p:cNvSpPr>
          <p:nvPr/>
        </p:nvSpPr>
        <p:spPr>
          <a:xfrm>
            <a:off x="304800" y="381000"/>
            <a:ext cx="8077200" cy="527050"/>
          </a:xfrm>
          <a:prstGeom prst="rect">
            <a:avLst/>
          </a:prstGeom>
          <a:solidFill>
            <a:schemeClr val="accent6">
              <a:shade val="75000"/>
            </a:schemeClr>
          </a:solidFill>
        </p:spPr>
        <p:txBody>
          <a:bodyPr>
            <a:normAutofit/>
          </a:bodyPr>
          <a:lstStyle>
            <a:lvl1pPr marL="0" marR="0" indent="0" algn="l" rtl="0" eaLnBrk="1" latinLnBrk="0" hangingPunct="1">
              <a:spcBef>
                <a:spcPct val="20000"/>
              </a:spcBef>
              <a:buFontTx/>
              <a:buNone/>
              <a:defRPr kumimoji="0" lang="fr-FR" sz="1100" b="1">
                <a:solidFill>
                  <a:schemeClr val="bg1"/>
                </a:solidFill>
                <a:latin typeface="+mn-lt"/>
                <a:ea typeface="+mn-ea"/>
                <a:cs typeface="+mn-cs"/>
              </a:defRPr>
            </a:lvl1pPr>
            <a:lvl2pPr marL="742950" indent="-285750" algn="l" rtl="0" eaLnBrk="1" latinLnBrk="0" hangingPunct="1">
              <a:spcBef>
                <a:spcPct val="20000"/>
              </a:spcBef>
              <a:buFontTx/>
              <a:buNone/>
              <a:defRPr kumimoji="0" lang="fr-FR" sz="1100">
                <a:solidFill>
                  <a:schemeClr val="tx1"/>
                </a:solidFill>
                <a:latin typeface="+mn-lt"/>
                <a:ea typeface="+mn-ea"/>
                <a:cs typeface="+mn-cs"/>
              </a:defRPr>
            </a:lvl2pPr>
            <a:lvl3pPr marL="1143000" indent="-228600" algn="l" rtl="0" eaLnBrk="1" latinLnBrk="0" hangingPunct="1">
              <a:spcBef>
                <a:spcPct val="20000"/>
              </a:spcBef>
              <a:buFontTx/>
              <a:buNone/>
              <a:defRPr kumimoji="0" lang="fr-FR" sz="1100">
                <a:solidFill>
                  <a:schemeClr val="tx1"/>
                </a:solidFill>
                <a:latin typeface="+mn-lt"/>
                <a:ea typeface="+mn-ea"/>
                <a:cs typeface="+mn-cs"/>
              </a:defRPr>
            </a:lvl3pPr>
            <a:lvl4pPr marL="1600200" indent="-228600" algn="l" rtl="0" eaLnBrk="1" latinLnBrk="0" hangingPunct="1">
              <a:spcBef>
                <a:spcPct val="20000"/>
              </a:spcBef>
              <a:buFontTx/>
              <a:buNone/>
              <a:defRPr kumimoji="0" lang="fr-FR" sz="1100">
                <a:solidFill>
                  <a:schemeClr val="tx1"/>
                </a:solidFill>
                <a:latin typeface="+mn-lt"/>
                <a:ea typeface="+mn-ea"/>
                <a:cs typeface="+mn-cs"/>
              </a:defRPr>
            </a:lvl4pPr>
            <a:lvl5pPr marL="2057400" indent="-228600" algn="l" rtl="0" eaLnBrk="1" latinLnBrk="0" hangingPunct="1">
              <a:spcBef>
                <a:spcPct val="20000"/>
              </a:spcBef>
              <a:buFontTx/>
              <a:buNone/>
              <a:defRPr kumimoji="0" lang="fr-FR" sz="1100">
                <a:solidFill>
                  <a:schemeClr val="tx1"/>
                </a:solidFill>
                <a:latin typeface="+mn-lt"/>
                <a:ea typeface="+mn-ea"/>
                <a:cs typeface="+mn-cs"/>
              </a:defRPr>
            </a:lvl5pPr>
            <a:lvl6pPr marL="2514600" indent="-228600" algn="l" rtl="0" eaLnBrk="1" latinLnBrk="0" hangingPunct="1">
              <a:spcBef>
                <a:spcPct val="20000"/>
              </a:spcBef>
              <a:buChar char="•"/>
              <a:defRPr kumimoji="0" lang="fr-FR" sz="2000">
                <a:solidFill>
                  <a:schemeClr val="tx1"/>
                </a:solidFill>
                <a:latin typeface="+mn-lt"/>
                <a:ea typeface="+mn-ea"/>
                <a:cs typeface="+mn-cs"/>
              </a:defRPr>
            </a:lvl6pPr>
            <a:lvl7pPr marL="2971800" indent="-228600" algn="l" rtl="0" eaLnBrk="1" latinLnBrk="0" hangingPunct="1">
              <a:spcBef>
                <a:spcPct val="20000"/>
              </a:spcBef>
              <a:buChar char="•"/>
              <a:defRPr kumimoji="0" lang="fr-FR" sz="2000">
                <a:solidFill>
                  <a:schemeClr val="tx1"/>
                </a:solidFill>
                <a:latin typeface="+mn-lt"/>
                <a:ea typeface="+mn-ea"/>
                <a:cs typeface="+mn-cs"/>
              </a:defRPr>
            </a:lvl7pPr>
            <a:lvl8pPr marL="3429000" indent="-228600" algn="l" rtl="0" eaLnBrk="1" latinLnBrk="0" hangingPunct="1">
              <a:spcBef>
                <a:spcPct val="20000"/>
              </a:spcBef>
              <a:buChar char="•"/>
              <a:defRPr kumimoji="0" lang="fr-FR" sz="2000">
                <a:solidFill>
                  <a:schemeClr val="tx1"/>
                </a:solidFill>
                <a:latin typeface="+mn-lt"/>
                <a:ea typeface="+mn-ea"/>
                <a:cs typeface="+mn-cs"/>
              </a:defRPr>
            </a:lvl8pPr>
            <a:lvl9pPr marL="3886200" indent="-228600" algn="l" rtl="0" eaLnBrk="1" latinLnBrk="0" hangingPunct="1">
              <a:spcBef>
                <a:spcPct val="20000"/>
              </a:spcBef>
              <a:buChar char="•"/>
              <a:defRPr kumimoji="0" lang="fr-FR" sz="2000">
                <a:solidFill>
                  <a:schemeClr val="tx1"/>
                </a:solidFill>
                <a:latin typeface="+mn-lt"/>
                <a:ea typeface="+mn-ea"/>
                <a:cs typeface="+mn-cs"/>
              </a:defRPr>
            </a:lvl9pPr>
            <a:extLst/>
          </a:lstStyle>
          <a:p>
            <a:pPr fontAlgn="auto">
              <a:spcAft>
                <a:spcPts val="0"/>
              </a:spcAft>
              <a:defRPr/>
            </a:pPr>
            <a:r>
              <a:rPr smtClean="0"/>
              <a:t>Perforateur – technologie</a:t>
            </a:r>
            <a:endParaRPr dirty="0"/>
          </a:p>
        </p:txBody>
      </p:sp>
      <p:sp>
        <p:nvSpPr>
          <p:cNvPr id="73730" name="Espace réservé du contenu 1"/>
          <p:cNvSpPr>
            <a:spLocks noGrp="1"/>
          </p:cNvSpPr>
          <p:nvPr>
            <p:ph sz="quarter" idx="15"/>
          </p:nvPr>
        </p:nvSpPr>
        <p:spPr>
          <a:xfrm>
            <a:off x="198438" y="908050"/>
            <a:ext cx="5083175" cy="3395663"/>
          </a:xfrm>
        </p:spPr>
        <p:txBody>
          <a:bodyPr/>
          <a:lstStyle/>
          <a:p>
            <a:r>
              <a:rPr sz="2000" smtClean="0"/>
              <a:t>Etanchéité statique</a:t>
            </a:r>
          </a:p>
          <a:p>
            <a:pPr lvl="1"/>
            <a:r>
              <a:rPr sz="1800" smtClean="0"/>
              <a:t>Pièces sans aucun mouvement relatif</a:t>
            </a:r>
          </a:p>
          <a:p>
            <a:r>
              <a:rPr sz="2000" smtClean="0"/>
              <a:t>Matériaux :</a:t>
            </a:r>
          </a:p>
          <a:p>
            <a:pPr lvl="1"/>
            <a:r>
              <a:rPr sz="1800" smtClean="0"/>
              <a:t>Papiers (Kraft + thermoplastique ou alu )</a:t>
            </a:r>
          </a:p>
          <a:p>
            <a:pPr lvl="1"/>
            <a:r>
              <a:rPr sz="1800" smtClean="0"/>
              <a:t>Lièges</a:t>
            </a:r>
          </a:p>
          <a:p>
            <a:pPr lvl="1"/>
            <a:r>
              <a:rPr sz="1800" smtClean="0"/>
              <a:t>Elastomères</a:t>
            </a:r>
          </a:p>
          <a:p>
            <a:pPr lvl="1"/>
            <a:r>
              <a:rPr sz="1800" smtClean="0"/>
              <a:t>Métalloplastiques</a:t>
            </a:r>
          </a:p>
          <a:p>
            <a:r>
              <a:rPr sz="2000" smtClean="0"/>
              <a:t>Qualité de surface</a:t>
            </a:r>
          </a:p>
          <a:p>
            <a:pPr lvl="1"/>
            <a:r>
              <a:rPr sz="1800" smtClean="0"/>
              <a:t>Ra &lt; 3,2 (bon usinage)</a:t>
            </a:r>
          </a:p>
          <a:p>
            <a:pPr lvl="1"/>
            <a:endParaRPr sz="1800" smtClean="0"/>
          </a:p>
        </p:txBody>
      </p:sp>
      <p:sp>
        <p:nvSpPr>
          <p:cNvPr id="73731" name="Espace réservé du numéro de diapositive 2"/>
          <p:cNvSpPr>
            <a:spLocks noGrp="1"/>
          </p:cNvSpPr>
          <p:nvPr>
            <p:ph type="sldNum" sz="quarter" idx="17"/>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198C62CD-27AE-4897-A1D8-DDBEF35DE587}" type="slidenum">
              <a:rPr/>
              <a:pPr fontAlgn="base">
                <a:spcBef>
                  <a:spcPct val="0"/>
                </a:spcBef>
                <a:spcAft>
                  <a:spcPct val="0"/>
                </a:spcAft>
              </a:pPr>
              <a:t>17</a:t>
            </a:fld>
            <a:endParaRPr/>
          </a:p>
        </p:txBody>
      </p:sp>
      <p:sp>
        <p:nvSpPr>
          <p:cNvPr id="8" name="Espace réservé du texte 7"/>
          <p:cNvSpPr>
            <a:spLocks noGrp="1"/>
          </p:cNvSpPr>
          <p:nvPr>
            <p:ph type="body" sz="quarter" idx="13"/>
          </p:nvPr>
        </p:nvSpPr>
        <p:spPr>
          <a:xfrm>
            <a:off x="304800" y="381000"/>
            <a:ext cx="8077200" cy="527050"/>
          </a:xfrm>
        </p:spPr>
        <p:txBody>
          <a:bodyPr/>
          <a:lstStyle/>
          <a:p>
            <a:pPr fontAlgn="auto">
              <a:spcAft>
                <a:spcPts val="0"/>
              </a:spcAft>
              <a:defRPr/>
            </a:pPr>
            <a:r>
              <a:rPr dirty="0" smtClean="0"/>
              <a:t>Perforateur – technologie</a:t>
            </a:r>
            <a:endParaRPr dirty="0"/>
          </a:p>
        </p:txBody>
      </p:sp>
      <p:pic>
        <p:nvPicPr>
          <p:cNvPr id="73733" name="Picture 5"/>
          <p:cNvPicPr>
            <a:picLocks noChangeAspect="1" noChangeArrowheads="1"/>
          </p:cNvPicPr>
          <p:nvPr/>
        </p:nvPicPr>
        <p:blipFill>
          <a:blip r:embed="rId2"/>
          <a:srcRect/>
          <a:stretch>
            <a:fillRect/>
          </a:stretch>
        </p:blipFill>
        <p:spPr bwMode="auto">
          <a:xfrm>
            <a:off x="5470525" y="939800"/>
            <a:ext cx="2679700" cy="2628900"/>
          </a:xfrm>
          <a:prstGeom prst="rect">
            <a:avLst/>
          </a:prstGeom>
          <a:noFill/>
          <a:ln w="9525">
            <a:noFill/>
            <a:miter lim="800000"/>
            <a:headEnd/>
            <a:tailEnd/>
          </a:ln>
        </p:spPr>
      </p:pic>
      <p:pic>
        <p:nvPicPr>
          <p:cNvPr id="73734" name="Picture 4"/>
          <p:cNvPicPr>
            <a:picLocks noChangeAspect="1" noChangeArrowheads="1"/>
          </p:cNvPicPr>
          <p:nvPr/>
        </p:nvPicPr>
        <p:blipFill>
          <a:blip r:embed="rId3"/>
          <a:srcRect/>
          <a:stretch>
            <a:fillRect/>
          </a:stretch>
        </p:blipFill>
        <p:spPr bwMode="auto">
          <a:xfrm>
            <a:off x="1168400" y="4192588"/>
            <a:ext cx="2108200" cy="2308225"/>
          </a:xfrm>
          <a:prstGeom prst="rect">
            <a:avLst/>
          </a:prstGeom>
          <a:noFill/>
          <a:ln w="9525">
            <a:noFill/>
            <a:miter lim="800000"/>
            <a:headEnd/>
            <a:tailEnd/>
          </a:ln>
        </p:spPr>
      </p:pic>
      <p:pic>
        <p:nvPicPr>
          <p:cNvPr id="73735" name="Picture 6"/>
          <p:cNvPicPr>
            <a:picLocks noChangeAspect="1" noChangeArrowheads="1"/>
          </p:cNvPicPr>
          <p:nvPr/>
        </p:nvPicPr>
        <p:blipFill>
          <a:blip r:embed="rId4"/>
          <a:srcRect/>
          <a:stretch>
            <a:fillRect/>
          </a:stretch>
        </p:blipFill>
        <p:spPr bwMode="auto">
          <a:xfrm>
            <a:off x="4373563" y="4054475"/>
            <a:ext cx="2247900" cy="2584450"/>
          </a:xfrm>
          <a:prstGeom prst="rect">
            <a:avLst/>
          </a:prstGeom>
          <a:noFill/>
          <a:ln w="9525">
            <a:noFill/>
            <a:miter lim="800000"/>
            <a:headEnd/>
            <a:tailEnd/>
          </a:ln>
        </p:spPr>
      </p:pic>
      <p:sp>
        <p:nvSpPr>
          <p:cNvPr id="73736" name="ZoneTexte 8"/>
          <p:cNvSpPr txBox="1">
            <a:spLocks noChangeArrowheads="1"/>
          </p:cNvSpPr>
          <p:nvPr/>
        </p:nvSpPr>
        <p:spPr bwMode="auto">
          <a:xfrm>
            <a:off x="1168400" y="6500813"/>
            <a:ext cx="2108200" cy="368300"/>
          </a:xfrm>
          <a:prstGeom prst="rect">
            <a:avLst/>
          </a:prstGeom>
          <a:noFill/>
          <a:ln w="9525">
            <a:noFill/>
            <a:miter lim="800000"/>
            <a:headEnd/>
            <a:tailEnd/>
          </a:ln>
        </p:spPr>
        <p:txBody>
          <a:bodyPr>
            <a:spAutoFit/>
          </a:bodyPr>
          <a:lstStyle/>
          <a:p>
            <a:pPr algn="ctr"/>
            <a:r>
              <a:rPr lang="fr-FR" i="1">
                <a:latin typeface="Calibri" pitchFamily="34" charset="0"/>
              </a:rPr>
              <a:t>Joint torique</a:t>
            </a:r>
          </a:p>
        </p:txBody>
      </p:sp>
      <p:sp>
        <p:nvSpPr>
          <p:cNvPr id="73737" name="ZoneTexte 20"/>
          <p:cNvSpPr txBox="1">
            <a:spLocks noChangeArrowheads="1"/>
          </p:cNvSpPr>
          <p:nvPr/>
        </p:nvSpPr>
        <p:spPr bwMode="auto">
          <a:xfrm>
            <a:off x="4443413" y="6523038"/>
            <a:ext cx="2108200" cy="368300"/>
          </a:xfrm>
          <a:prstGeom prst="rect">
            <a:avLst/>
          </a:prstGeom>
          <a:noFill/>
          <a:ln w="9525">
            <a:noFill/>
            <a:miter lim="800000"/>
            <a:headEnd/>
            <a:tailEnd/>
          </a:ln>
        </p:spPr>
        <p:txBody>
          <a:bodyPr>
            <a:spAutoFit/>
          </a:bodyPr>
          <a:lstStyle/>
          <a:p>
            <a:pPr algn="ctr"/>
            <a:r>
              <a:rPr lang="fr-FR" i="1">
                <a:latin typeface="Calibri" pitchFamily="34" charset="0"/>
              </a:rPr>
              <a:t>Joint quadrilobes</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Espace réservé du contenu 1"/>
          <p:cNvSpPr>
            <a:spLocks noGrp="1"/>
          </p:cNvSpPr>
          <p:nvPr>
            <p:ph sz="quarter" idx="15"/>
          </p:nvPr>
        </p:nvSpPr>
        <p:spPr>
          <a:xfrm>
            <a:off x="304800" y="981075"/>
            <a:ext cx="7839075" cy="5267325"/>
          </a:xfrm>
        </p:spPr>
        <p:txBody>
          <a:bodyPr/>
          <a:lstStyle/>
          <a:p>
            <a:r>
              <a:rPr smtClean="0"/>
              <a:t>Etanchéité dynamique</a:t>
            </a:r>
          </a:p>
          <a:p>
            <a:pPr lvl="1"/>
            <a:r>
              <a:rPr smtClean="0"/>
              <a:t>Mouvement relatif entre les pièces</a:t>
            </a:r>
          </a:p>
        </p:txBody>
      </p:sp>
      <p:sp>
        <p:nvSpPr>
          <p:cNvPr id="74754" name="Espace réservé du numéro de diapositive 2"/>
          <p:cNvSpPr>
            <a:spLocks noGrp="1"/>
          </p:cNvSpPr>
          <p:nvPr>
            <p:ph type="sldNum" sz="quarter" idx="17"/>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A956C7C6-9D3B-495A-BBB1-BD88AE111FE8}" type="slidenum">
              <a:rPr/>
              <a:pPr fontAlgn="base">
                <a:spcBef>
                  <a:spcPct val="0"/>
                </a:spcBef>
                <a:spcAft>
                  <a:spcPct val="0"/>
                </a:spcAft>
              </a:pPr>
              <a:t>18</a:t>
            </a:fld>
            <a:endParaRPr/>
          </a:p>
        </p:txBody>
      </p:sp>
      <p:sp>
        <p:nvSpPr>
          <p:cNvPr id="4" name="Espace réservé du texte 3"/>
          <p:cNvSpPr>
            <a:spLocks noGrp="1"/>
          </p:cNvSpPr>
          <p:nvPr>
            <p:ph type="body" sz="quarter" idx="13"/>
          </p:nvPr>
        </p:nvSpPr>
        <p:spPr>
          <a:xfrm>
            <a:off x="304800" y="381000"/>
            <a:ext cx="8077200" cy="527050"/>
          </a:xfrm>
        </p:spPr>
        <p:txBody>
          <a:bodyPr/>
          <a:lstStyle/>
          <a:p>
            <a:pPr fontAlgn="auto">
              <a:spcAft>
                <a:spcPts val="0"/>
              </a:spcAft>
              <a:defRPr/>
            </a:pPr>
            <a:r>
              <a:rPr dirty="0" smtClean="0"/>
              <a:t>Perforateur - technologie</a:t>
            </a:r>
            <a:endParaRPr dirty="0"/>
          </a:p>
        </p:txBody>
      </p:sp>
      <p:pic>
        <p:nvPicPr>
          <p:cNvPr id="74756" name="Picture 2"/>
          <p:cNvPicPr>
            <a:picLocks noChangeAspect="1" noChangeArrowheads="1"/>
          </p:cNvPicPr>
          <p:nvPr/>
        </p:nvPicPr>
        <p:blipFill>
          <a:blip r:embed="rId2"/>
          <a:srcRect/>
          <a:stretch>
            <a:fillRect/>
          </a:stretch>
        </p:blipFill>
        <p:spPr bwMode="auto">
          <a:xfrm>
            <a:off x="4287838" y="3748088"/>
            <a:ext cx="1703387" cy="3105150"/>
          </a:xfrm>
          <a:prstGeom prst="rect">
            <a:avLst/>
          </a:prstGeom>
          <a:noFill/>
          <a:ln w="9525">
            <a:noFill/>
            <a:miter lim="800000"/>
            <a:headEnd/>
            <a:tailEnd/>
          </a:ln>
        </p:spPr>
      </p:pic>
      <p:pic>
        <p:nvPicPr>
          <p:cNvPr id="74757" name="Picture 5"/>
          <p:cNvPicPr>
            <a:picLocks noChangeAspect="1" noChangeArrowheads="1"/>
          </p:cNvPicPr>
          <p:nvPr/>
        </p:nvPicPr>
        <p:blipFill>
          <a:blip r:embed="rId3"/>
          <a:srcRect/>
          <a:stretch>
            <a:fillRect/>
          </a:stretch>
        </p:blipFill>
        <p:spPr bwMode="auto">
          <a:xfrm>
            <a:off x="6367463" y="3763963"/>
            <a:ext cx="1833562" cy="3089275"/>
          </a:xfrm>
          <a:prstGeom prst="rect">
            <a:avLst/>
          </a:prstGeom>
          <a:noFill/>
          <a:ln w="9525">
            <a:noFill/>
            <a:miter lim="800000"/>
            <a:headEnd/>
            <a:tailEnd/>
          </a:ln>
        </p:spPr>
      </p:pic>
      <p:sp>
        <p:nvSpPr>
          <p:cNvPr id="11" name="Espace réservé du texte 3"/>
          <p:cNvSpPr txBox="1">
            <a:spLocks/>
          </p:cNvSpPr>
          <p:nvPr/>
        </p:nvSpPr>
        <p:spPr>
          <a:xfrm>
            <a:off x="228600" y="1981200"/>
            <a:ext cx="3959225" cy="527050"/>
          </a:xfrm>
          <a:prstGeom prst="rect">
            <a:avLst/>
          </a:prstGeom>
          <a:solidFill>
            <a:schemeClr val="accent6">
              <a:shade val="75000"/>
            </a:schemeClr>
          </a:solidFill>
        </p:spPr>
        <p:txBody>
          <a:bodyPr anchor="ctr">
            <a:normAutofit/>
          </a:bodyPr>
          <a:lstStyle>
            <a:lvl1pPr marL="0" marR="0" indent="0" algn="l" rtl="0" eaLnBrk="1" latinLnBrk="0" hangingPunct="1">
              <a:spcBef>
                <a:spcPct val="20000"/>
              </a:spcBef>
              <a:buFontTx/>
              <a:buNone/>
              <a:defRPr kumimoji="0" lang="fr-FR" sz="2800" b="1" cap="all" baseline="0">
                <a:solidFill>
                  <a:schemeClr val="bg1"/>
                </a:solidFill>
                <a:latin typeface="+mn-lt"/>
                <a:ea typeface="+mn-ea"/>
                <a:cs typeface="+mn-cs"/>
              </a:defRPr>
            </a:lvl1pPr>
            <a:lvl2pPr marL="742950" indent="-285750" algn="l" rtl="0" eaLnBrk="1" latinLnBrk="0" hangingPunct="1">
              <a:spcBef>
                <a:spcPct val="20000"/>
              </a:spcBef>
              <a:buFontTx/>
              <a:buNone/>
              <a:defRPr kumimoji="0" lang="fr-FR" sz="1100">
                <a:solidFill>
                  <a:schemeClr val="tx1"/>
                </a:solidFill>
                <a:latin typeface="+mn-lt"/>
                <a:ea typeface="+mn-ea"/>
                <a:cs typeface="+mn-cs"/>
              </a:defRPr>
            </a:lvl2pPr>
            <a:lvl3pPr marL="1143000" indent="-228600" algn="l" rtl="0" eaLnBrk="1" latinLnBrk="0" hangingPunct="1">
              <a:spcBef>
                <a:spcPct val="20000"/>
              </a:spcBef>
              <a:buFontTx/>
              <a:buNone/>
              <a:defRPr kumimoji="0" lang="fr-FR" sz="1100">
                <a:solidFill>
                  <a:schemeClr val="tx1"/>
                </a:solidFill>
                <a:latin typeface="+mn-lt"/>
                <a:ea typeface="+mn-ea"/>
                <a:cs typeface="+mn-cs"/>
              </a:defRPr>
            </a:lvl3pPr>
            <a:lvl4pPr marL="1600200" indent="-228600" algn="l" rtl="0" eaLnBrk="1" latinLnBrk="0" hangingPunct="1">
              <a:spcBef>
                <a:spcPct val="20000"/>
              </a:spcBef>
              <a:buFontTx/>
              <a:buNone/>
              <a:defRPr kumimoji="0" lang="fr-FR" sz="1100">
                <a:solidFill>
                  <a:schemeClr val="tx1"/>
                </a:solidFill>
                <a:latin typeface="+mn-lt"/>
                <a:ea typeface="+mn-ea"/>
                <a:cs typeface="+mn-cs"/>
              </a:defRPr>
            </a:lvl4pPr>
            <a:lvl5pPr marL="2057400" indent="-228600" algn="l" rtl="0" eaLnBrk="1" latinLnBrk="0" hangingPunct="1">
              <a:spcBef>
                <a:spcPct val="20000"/>
              </a:spcBef>
              <a:buFontTx/>
              <a:buNone/>
              <a:defRPr kumimoji="0" lang="fr-FR" sz="1100">
                <a:solidFill>
                  <a:schemeClr val="tx1"/>
                </a:solidFill>
                <a:latin typeface="+mn-lt"/>
                <a:ea typeface="+mn-ea"/>
                <a:cs typeface="+mn-cs"/>
              </a:defRPr>
            </a:lvl5pPr>
            <a:lvl6pPr marL="2514600" indent="-228600" algn="l" rtl="0" eaLnBrk="1" latinLnBrk="0" hangingPunct="1">
              <a:spcBef>
                <a:spcPct val="20000"/>
              </a:spcBef>
              <a:buChar char="•"/>
              <a:defRPr kumimoji="0" lang="fr-FR" sz="2000">
                <a:solidFill>
                  <a:schemeClr val="tx1"/>
                </a:solidFill>
                <a:latin typeface="+mn-lt"/>
                <a:ea typeface="+mn-ea"/>
                <a:cs typeface="+mn-cs"/>
              </a:defRPr>
            </a:lvl6pPr>
            <a:lvl7pPr marL="2971800" indent="-228600" algn="l" rtl="0" eaLnBrk="1" latinLnBrk="0" hangingPunct="1">
              <a:spcBef>
                <a:spcPct val="20000"/>
              </a:spcBef>
              <a:buChar char="•"/>
              <a:defRPr kumimoji="0" lang="fr-FR" sz="2000">
                <a:solidFill>
                  <a:schemeClr val="tx1"/>
                </a:solidFill>
                <a:latin typeface="+mn-lt"/>
                <a:ea typeface="+mn-ea"/>
                <a:cs typeface="+mn-cs"/>
              </a:defRPr>
            </a:lvl7pPr>
            <a:lvl8pPr marL="3429000" indent="-228600" algn="l" rtl="0" eaLnBrk="1" latinLnBrk="0" hangingPunct="1">
              <a:spcBef>
                <a:spcPct val="20000"/>
              </a:spcBef>
              <a:buChar char="•"/>
              <a:defRPr kumimoji="0" lang="fr-FR" sz="2000">
                <a:solidFill>
                  <a:schemeClr val="tx1"/>
                </a:solidFill>
                <a:latin typeface="+mn-lt"/>
                <a:ea typeface="+mn-ea"/>
                <a:cs typeface="+mn-cs"/>
              </a:defRPr>
            </a:lvl8pPr>
            <a:lvl9pPr marL="3886200" indent="-228600" algn="l" rtl="0" eaLnBrk="1" latinLnBrk="0" hangingPunct="1">
              <a:spcBef>
                <a:spcPct val="20000"/>
              </a:spcBef>
              <a:buChar char="•"/>
              <a:defRPr kumimoji="0" lang="fr-FR" sz="2000">
                <a:solidFill>
                  <a:schemeClr val="tx1"/>
                </a:solidFill>
                <a:latin typeface="+mn-lt"/>
                <a:ea typeface="+mn-ea"/>
                <a:cs typeface="+mn-cs"/>
              </a:defRPr>
            </a:lvl9pPr>
            <a:extLst/>
          </a:lstStyle>
          <a:p>
            <a:pPr algn="ctr" fontAlgn="auto">
              <a:spcAft>
                <a:spcPts val="0"/>
              </a:spcAft>
              <a:defRPr/>
            </a:pPr>
            <a:r>
              <a:rPr sz="1800" dirty="0" smtClean="0"/>
              <a:t>Mouvement de rotation</a:t>
            </a:r>
            <a:endParaRPr sz="1800" dirty="0"/>
          </a:p>
        </p:txBody>
      </p:sp>
      <p:sp>
        <p:nvSpPr>
          <p:cNvPr id="12" name="Espace réservé du texte 3"/>
          <p:cNvSpPr txBox="1">
            <a:spLocks/>
          </p:cNvSpPr>
          <p:nvPr/>
        </p:nvSpPr>
        <p:spPr>
          <a:xfrm>
            <a:off x="4287838" y="1981200"/>
            <a:ext cx="3960812" cy="527050"/>
          </a:xfrm>
          <a:prstGeom prst="rect">
            <a:avLst/>
          </a:prstGeom>
          <a:solidFill>
            <a:schemeClr val="accent6">
              <a:shade val="75000"/>
            </a:schemeClr>
          </a:solidFill>
        </p:spPr>
        <p:txBody>
          <a:bodyPr anchor="ctr">
            <a:normAutofit/>
          </a:bodyPr>
          <a:lstStyle>
            <a:lvl1pPr marL="0" marR="0" indent="0" algn="l" rtl="0" eaLnBrk="1" latinLnBrk="0" hangingPunct="1">
              <a:spcBef>
                <a:spcPct val="20000"/>
              </a:spcBef>
              <a:buFontTx/>
              <a:buNone/>
              <a:defRPr kumimoji="0" lang="fr-FR" sz="2800" b="1" cap="all" baseline="0">
                <a:solidFill>
                  <a:schemeClr val="bg1"/>
                </a:solidFill>
                <a:latin typeface="+mn-lt"/>
                <a:ea typeface="+mn-ea"/>
                <a:cs typeface="+mn-cs"/>
              </a:defRPr>
            </a:lvl1pPr>
            <a:lvl2pPr marL="742950" indent="-285750" algn="l" rtl="0" eaLnBrk="1" latinLnBrk="0" hangingPunct="1">
              <a:spcBef>
                <a:spcPct val="20000"/>
              </a:spcBef>
              <a:buFontTx/>
              <a:buNone/>
              <a:defRPr kumimoji="0" lang="fr-FR" sz="1100">
                <a:solidFill>
                  <a:schemeClr val="tx1"/>
                </a:solidFill>
                <a:latin typeface="+mn-lt"/>
                <a:ea typeface="+mn-ea"/>
                <a:cs typeface="+mn-cs"/>
              </a:defRPr>
            </a:lvl2pPr>
            <a:lvl3pPr marL="1143000" indent="-228600" algn="l" rtl="0" eaLnBrk="1" latinLnBrk="0" hangingPunct="1">
              <a:spcBef>
                <a:spcPct val="20000"/>
              </a:spcBef>
              <a:buFontTx/>
              <a:buNone/>
              <a:defRPr kumimoji="0" lang="fr-FR" sz="1100">
                <a:solidFill>
                  <a:schemeClr val="tx1"/>
                </a:solidFill>
                <a:latin typeface="+mn-lt"/>
                <a:ea typeface="+mn-ea"/>
                <a:cs typeface="+mn-cs"/>
              </a:defRPr>
            </a:lvl3pPr>
            <a:lvl4pPr marL="1600200" indent="-228600" algn="l" rtl="0" eaLnBrk="1" latinLnBrk="0" hangingPunct="1">
              <a:spcBef>
                <a:spcPct val="20000"/>
              </a:spcBef>
              <a:buFontTx/>
              <a:buNone/>
              <a:defRPr kumimoji="0" lang="fr-FR" sz="1100">
                <a:solidFill>
                  <a:schemeClr val="tx1"/>
                </a:solidFill>
                <a:latin typeface="+mn-lt"/>
                <a:ea typeface="+mn-ea"/>
                <a:cs typeface="+mn-cs"/>
              </a:defRPr>
            </a:lvl4pPr>
            <a:lvl5pPr marL="2057400" indent="-228600" algn="l" rtl="0" eaLnBrk="1" latinLnBrk="0" hangingPunct="1">
              <a:spcBef>
                <a:spcPct val="20000"/>
              </a:spcBef>
              <a:buFontTx/>
              <a:buNone/>
              <a:defRPr kumimoji="0" lang="fr-FR" sz="1100">
                <a:solidFill>
                  <a:schemeClr val="tx1"/>
                </a:solidFill>
                <a:latin typeface="+mn-lt"/>
                <a:ea typeface="+mn-ea"/>
                <a:cs typeface="+mn-cs"/>
              </a:defRPr>
            </a:lvl5pPr>
            <a:lvl6pPr marL="2514600" indent="-228600" algn="l" rtl="0" eaLnBrk="1" latinLnBrk="0" hangingPunct="1">
              <a:spcBef>
                <a:spcPct val="20000"/>
              </a:spcBef>
              <a:buChar char="•"/>
              <a:defRPr kumimoji="0" lang="fr-FR" sz="2000">
                <a:solidFill>
                  <a:schemeClr val="tx1"/>
                </a:solidFill>
                <a:latin typeface="+mn-lt"/>
                <a:ea typeface="+mn-ea"/>
                <a:cs typeface="+mn-cs"/>
              </a:defRPr>
            </a:lvl6pPr>
            <a:lvl7pPr marL="2971800" indent="-228600" algn="l" rtl="0" eaLnBrk="1" latinLnBrk="0" hangingPunct="1">
              <a:spcBef>
                <a:spcPct val="20000"/>
              </a:spcBef>
              <a:buChar char="•"/>
              <a:defRPr kumimoji="0" lang="fr-FR" sz="2000">
                <a:solidFill>
                  <a:schemeClr val="tx1"/>
                </a:solidFill>
                <a:latin typeface="+mn-lt"/>
                <a:ea typeface="+mn-ea"/>
                <a:cs typeface="+mn-cs"/>
              </a:defRPr>
            </a:lvl7pPr>
            <a:lvl8pPr marL="3429000" indent="-228600" algn="l" rtl="0" eaLnBrk="1" latinLnBrk="0" hangingPunct="1">
              <a:spcBef>
                <a:spcPct val="20000"/>
              </a:spcBef>
              <a:buChar char="•"/>
              <a:defRPr kumimoji="0" lang="fr-FR" sz="2000">
                <a:solidFill>
                  <a:schemeClr val="tx1"/>
                </a:solidFill>
                <a:latin typeface="+mn-lt"/>
                <a:ea typeface="+mn-ea"/>
                <a:cs typeface="+mn-cs"/>
              </a:defRPr>
            </a:lvl8pPr>
            <a:lvl9pPr marL="3886200" indent="-228600" algn="l" rtl="0" eaLnBrk="1" latinLnBrk="0" hangingPunct="1">
              <a:spcBef>
                <a:spcPct val="20000"/>
              </a:spcBef>
              <a:buChar char="•"/>
              <a:defRPr kumimoji="0" lang="fr-FR" sz="2000">
                <a:solidFill>
                  <a:schemeClr val="tx1"/>
                </a:solidFill>
                <a:latin typeface="+mn-lt"/>
                <a:ea typeface="+mn-ea"/>
                <a:cs typeface="+mn-cs"/>
              </a:defRPr>
            </a:lvl9pPr>
            <a:extLst/>
          </a:lstStyle>
          <a:p>
            <a:pPr algn="ctr" fontAlgn="auto">
              <a:spcAft>
                <a:spcPts val="0"/>
              </a:spcAft>
              <a:defRPr/>
            </a:pPr>
            <a:r>
              <a:rPr sz="1800" dirty="0" smtClean="0"/>
              <a:t>Mouvement de translation</a:t>
            </a:r>
            <a:endParaRPr sz="1800" dirty="0"/>
          </a:p>
        </p:txBody>
      </p:sp>
      <p:sp>
        <p:nvSpPr>
          <p:cNvPr id="74760" name="Espace réservé du contenu 1"/>
          <p:cNvSpPr txBox="1">
            <a:spLocks/>
          </p:cNvSpPr>
          <p:nvPr/>
        </p:nvSpPr>
        <p:spPr bwMode="auto">
          <a:xfrm>
            <a:off x="228600" y="2508250"/>
            <a:ext cx="3959225" cy="4192588"/>
          </a:xfrm>
          <a:prstGeom prst="rect">
            <a:avLst/>
          </a:prstGeom>
          <a:noFill/>
          <a:ln w="9525">
            <a:noFill/>
            <a:miter lim="800000"/>
            <a:headEnd/>
            <a:tailEnd/>
          </a:ln>
        </p:spPr>
        <p:txBody>
          <a:bodyPr/>
          <a:lstStyle/>
          <a:p>
            <a:pPr marL="342900" indent="-342900">
              <a:spcBef>
                <a:spcPct val="20000"/>
              </a:spcBef>
              <a:buFontTx/>
              <a:buBlip>
                <a:blip r:embed="rId4"/>
              </a:buBlip>
            </a:pPr>
            <a:r>
              <a:rPr lang="fr-FR">
                <a:latin typeface="Calibri" pitchFamily="34" charset="0"/>
              </a:rPr>
              <a:t>Frottement radial : joint à lèvre(s)</a:t>
            </a:r>
          </a:p>
          <a:p>
            <a:pPr marL="342900" indent="-342900">
              <a:spcBef>
                <a:spcPct val="20000"/>
              </a:spcBef>
              <a:buFontTx/>
              <a:buBlip>
                <a:blip r:embed="rId4"/>
              </a:buBlip>
            </a:pPr>
            <a:r>
              <a:rPr lang="fr-FR">
                <a:latin typeface="Calibri" pitchFamily="34" charset="0"/>
              </a:rPr>
              <a:t>Frottement axial : joint V-Ring (v&lt;12m/s)</a:t>
            </a:r>
          </a:p>
        </p:txBody>
      </p:sp>
      <p:sp>
        <p:nvSpPr>
          <p:cNvPr id="74761" name="Espace réservé du contenu 1"/>
          <p:cNvSpPr txBox="1">
            <a:spLocks/>
          </p:cNvSpPr>
          <p:nvPr/>
        </p:nvSpPr>
        <p:spPr bwMode="auto">
          <a:xfrm>
            <a:off x="4287838" y="2508250"/>
            <a:ext cx="3960812" cy="4192588"/>
          </a:xfrm>
          <a:prstGeom prst="rect">
            <a:avLst/>
          </a:prstGeom>
          <a:noFill/>
          <a:ln w="9525">
            <a:noFill/>
            <a:miter lim="800000"/>
            <a:headEnd/>
            <a:tailEnd/>
          </a:ln>
        </p:spPr>
        <p:txBody>
          <a:bodyPr/>
          <a:lstStyle/>
          <a:p>
            <a:pPr marL="342900" indent="-342900">
              <a:spcBef>
                <a:spcPct val="20000"/>
              </a:spcBef>
              <a:buFontTx/>
              <a:buBlip>
                <a:blip r:embed="rId4"/>
              </a:buBlip>
            </a:pPr>
            <a:r>
              <a:rPr lang="fr-FR">
                <a:latin typeface="Calibri" pitchFamily="34" charset="0"/>
              </a:rPr>
              <a:t>Joint torique (v&lt;0,5 m/S, P&lt;20 Mpa)</a:t>
            </a:r>
          </a:p>
          <a:p>
            <a:pPr marL="342900" indent="-342900">
              <a:spcBef>
                <a:spcPct val="20000"/>
              </a:spcBef>
              <a:buFontTx/>
              <a:buBlip>
                <a:blip r:embed="rId4"/>
              </a:buBlip>
            </a:pPr>
            <a:r>
              <a:rPr lang="fr-FR">
                <a:latin typeface="Calibri" pitchFamily="34" charset="0"/>
              </a:rPr>
              <a:t>Joint quadrilobe (v&lt;1m/s, P&lt;25MPa)</a:t>
            </a:r>
          </a:p>
        </p:txBody>
      </p:sp>
      <p:pic>
        <p:nvPicPr>
          <p:cNvPr id="74762" name="Picture 3"/>
          <p:cNvPicPr>
            <a:picLocks noChangeAspect="1" noChangeArrowheads="1"/>
          </p:cNvPicPr>
          <p:nvPr/>
        </p:nvPicPr>
        <p:blipFill>
          <a:blip r:embed="rId5"/>
          <a:srcRect/>
          <a:stretch>
            <a:fillRect/>
          </a:stretch>
        </p:blipFill>
        <p:spPr bwMode="auto">
          <a:xfrm>
            <a:off x="228600" y="3378200"/>
            <a:ext cx="1477963" cy="3475038"/>
          </a:xfrm>
          <a:prstGeom prst="rect">
            <a:avLst/>
          </a:prstGeom>
          <a:noFill/>
          <a:ln w="9525">
            <a:noFill/>
            <a:miter lim="800000"/>
            <a:headEnd/>
            <a:tailEnd/>
          </a:ln>
        </p:spPr>
      </p:pic>
      <p:pic>
        <p:nvPicPr>
          <p:cNvPr id="74763" name="Picture 4"/>
          <p:cNvPicPr>
            <a:picLocks noChangeAspect="1" noChangeArrowheads="1"/>
          </p:cNvPicPr>
          <p:nvPr/>
        </p:nvPicPr>
        <p:blipFill>
          <a:blip r:embed="rId6"/>
          <a:srcRect l="50000" b="19331"/>
          <a:stretch>
            <a:fillRect/>
          </a:stretch>
        </p:blipFill>
        <p:spPr bwMode="auto">
          <a:xfrm>
            <a:off x="2160588" y="4964113"/>
            <a:ext cx="2027237" cy="1609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p:cNvSpPr>
            <a:spLocks noGrp="1"/>
          </p:cNvSpPr>
          <p:nvPr>
            <p:ph type="body" sz="quarter" idx="13"/>
          </p:nvPr>
        </p:nvSpPr>
        <p:spPr>
          <a:xfrm>
            <a:off x="304800" y="381000"/>
            <a:ext cx="7939088" cy="527050"/>
          </a:xfrm>
        </p:spPr>
        <p:txBody>
          <a:bodyPr/>
          <a:lstStyle/>
          <a:p>
            <a:pPr fontAlgn="auto">
              <a:spcAft>
                <a:spcPts val="0"/>
              </a:spcAft>
              <a:defRPr/>
            </a:pPr>
            <a:endParaRPr/>
          </a:p>
        </p:txBody>
      </p:sp>
      <p:sp>
        <p:nvSpPr>
          <p:cNvPr id="75778" name="Espace réservé du numéro de diapositive 2"/>
          <p:cNvSpPr>
            <a:spLocks noGrp="1"/>
          </p:cNvSpPr>
          <p:nvPr>
            <p:ph type="sldNum" sz="quarter" idx="15"/>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FA1F1FAC-5600-4960-AF88-D8D79E6B54B4}" type="slidenum">
              <a:rPr/>
              <a:pPr fontAlgn="base">
                <a:spcBef>
                  <a:spcPct val="0"/>
                </a:spcBef>
                <a:spcAft>
                  <a:spcPct val="0"/>
                </a:spcAft>
              </a:pPr>
              <a:t>19</a:t>
            </a:fld>
            <a:endParaRPr/>
          </a:p>
        </p:txBody>
      </p:sp>
      <p:pic>
        <p:nvPicPr>
          <p:cNvPr id="75779" name="Picture 2"/>
          <p:cNvPicPr>
            <a:picLocks noChangeAspect="1" noChangeArrowheads="1"/>
          </p:cNvPicPr>
          <p:nvPr/>
        </p:nvPicPr>
        <p:blipFill>
          <a:blip r:embed="rId2"/>
          <a:srcRect/>
          <a:stretch>
            <a:fillRect/>
          </a:stretch>
        </p:blipFill>
        <p:spPr bwMode="auto">
          <a:xfrm>
            <a:off x="547688" y="1412875"/>
            <a:ext cx="7134225" cy="4972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p:txBody>
          <a:bodyPr/>
          <a:lstStyle/>
          <a:p>
            <a:pPr fontAlgn="auto">
              <a:spcAft>
                <a:spcPts val="0"/>
              </a:spcAft>
              <a:defRPr/>
            </a:pPr>
            <a:r>
              <a:rPr smtClean="0"/>
              <a:t>Modélisation cinématique d'un winch de bateau</a:t>
            </a:r>
            <a:endParaRPr/>
          </a:p>
        </p:txBody>
      </p:sp>
      <p:sp>
        <p:nvSpPr>
          <p:cNvPr id="26626" name="Espace réservé du numéro de diapositive 1"/>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A45C5F26-D647-46C6-8248-F2C6EA70974E}" type="slidenum">
              <a:rPr smtClean="0"/>
              <a:pPr fontAlgn="base">
                <a:spcBef>
                  <a:spcPct val="0"/>
                </a:spcBef>
                <a:spcAft>
                  <a:spcPct val="0"/>
                </a:spcAft>
              </a:pPr>
              <a:t>2</a:t>
            </a:fld>
            <a:endParaRPr sz="1400" smtClean="0"/>
          </a:p>
        </p:txBody>
      </p:sp>
      <p:pic>
        <p:nvPicPr>
          <p:cNvPr id="26627" name="Image 4"/>
          <p:cNvPicPr>
            <a:picLocks noChangeAspect="1" noChangeArrowheads="1"/>
          </p:cNvPicPr>
          <p:nvPr/>
        </p:nvPicPr>
        <p:blipFill>
          <a:blip r:embed="rId2"/>
          <a:srcRect/>
          <a:stretch>
            <a:fillRect/>
          </a:stretch>
        </p:blipFill>
        <p:spPr bwMode="auto">
          <a:xfrm>
            <a:off x="3071813" y="1285875"/>
            <a:ext cx="1692275" cy="1709738"/>
          </a:xfrm>
          <a:prstGeom prst="rect">
            <a:avLst/>
          </a:prstGeom>
          <a:noFill/>
          <a:ln w="9525">
            <a:noFill/>
            <a:miter lim="800000"/>
            <a:headEnd/>
            <a:tailEnd/>
          </a:ln>
        </p:spPr>
      </p:pic>
      <p:pic>
        <p:nvPicPr>
          <p:cNvPr id="26628" name="Image 5"/>
          <p:cNvPicPr>
            <a:picLocks noChangeAspect="1" noChangeArrowheads="1"/>
          </p:cNvPicPr>
          <p:nvPr/>
        </p:nvPicPr>
        <p:blipFill>
          <a:blip r:embed="rId3"/>
          <a:srcRect/>
          <a:stretch>
            <a:fillRect/>
          </a:stretch>
        </p:blipFill>
        <p:spPr bwMode="auto">
          <a:xfrm>
            <a:off x="5715000" y="428625"/>
            <a:ext cx="2765425" cy="2624138"/>
          </a:xfrm>
          <a:prstGeom prst="rect">
            <a:avLst/>
          </a:prstGeom>
          <a:noFill/>
          <a:ln w="9525">
            <a:noFill/>
            <a:miter lim="800000"/>
            <a:headEnd/>
            <a:tailEnd/>
          </a:ln>
        </p:spPr>
      </p:pic>
      <p:pic>
        <p:nvPicPr>
          <p:cNvPr id="26629" name="Image 6" descr="http://www.uship.fr/images/rep_articles/grandes/16670_16671_16672.jpg"/>
          <p:cNvPicPr>
            <a:picLocks noChangeAspect="1" noChangeArrowheads="1"/>
          </p:cNvPicPr>
          <p:nvPr/>
        </p:nvPicPr>
        <p:blipFill>
          <a:blip r:embed="rId4"/>
          <a:srcRect/>
          <a:stretch>
            <a:fillRect/>
          </a:stretch>
        </p:blipFill>
        <p:spPr bwMode="auto">
          <a:xfrm>
            <a:off x="928688" y="2214563"/>
            <a:ext cx="1139825" cy="14303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p:txBody>
          <a:bodyPr/>
          <a:lstStyle/>
          <a:p>
            <a:pPr fontAlgn="auto">
              <a:spcAft>
                <a:spcPts val="0"/>
              </a:spcAft>
              <a:defRPr/>
            </a:pPr>
            <a:r>
              <a:rPr dirty="0" smtClean="0"/>
              <a:t>Pompe PHP 15</a:t>
            </a:r>
            <a:endParaRPr dirty="0"/>
          </a:p>
        </p:txBody>
      </p:sp>
      <p:sp>
        <p:nvSpPr>
          <p:cNvPr id="76802" name="Espace réservé du numéro de diapositive 1"/>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812049B7-09E5-4561-86F1-5C145314D4E0}" type="slidenum">
              <a:rPr smtClean="0"/>
              <a:pPr fontAlgn="base">
                <a:spcBef>
                  <a:spcPct val="0"/>
                </a:spcBef>
                <a:spcAft>
                  <a:spcPct val="0"/>
                </a:spcAft>
              </a:pPr>
              <a:t>20</a:t>
            </a:fld>
            <a:endParaRPr sz="1400" smtClean="0"/>
          </a:p>
        </p:txBody>
      </p:sp>
      <p:pic>
        <p:nvPicPr>
          <p:cNvPr id="5" name="Picture 3" descr="C:\WINDOWS\Bureau\Pompe\Pompe présentation\Pompe10000.bmp"/>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914400" y="823913"/>
            <a:ext cx="3432175" cy="28797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rc 18"/>
          <p:cNvSpPr/>
          <p:nvPr/>
        </p:nvSpPr>
        <p:spPr>
          <a:xfrm rot="6350578">
            <a:off x="5475287" y="2492376"/>
            <a:ext cx="2714625" cy="857250"/>
          </a:xfrm>
          <a:prstGeom prst="arc">
            <a:avLst>
              <a:gd name="adj1" fmla="val 2911168"/>
              <a:gd name="adj2" fmla="val 10946921"/>
            </a:avLst>
          </a:prstGeom>
          <a:ln w="28575"/>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fr-FR"/>
          </a:p>
        </p:txBody>
      </p:sp>
      <p:sp>
        <p:nvSpPr>
          <p:cNvPr id="77826" name="Espace réservé du contenu 5"/>
          <p:cNvSpPr>
            <a:spLocks noGrp="1"/>
          </p:cNvSpPr>
          <p:nvPr>
            <p:ph sz="quarter" idx="15"/>
          </p:nvPr>
        </p:nvSpPr>
        <p:spPr>
          <a:xfrm>
            <a:off x="311150" y="3214688"/>
            <a:ext cx="7832725" cy="1555750"/>
          </a:xfrm>
        </p:spPr>
        <p:txBody>
          <a:bodyPr/>
          <a:lstStyle/>
          <a:p>
            <a:r>
              <a:rPr smtClean="0"/>
              <a:t>Utilisée pour augmenter la pression dans un circuit hydraulique (130 à 250 bars) </a:t>
            </a:r>
          </a:p>
          <a:p>
            <a:r>
              <a:rPr smtClean="0"/>
              <a:t>Application : engins de chantier</a:t>
            </a:r>
          </a:p>
        </p:txBody>
      </p:sp>
      <p:sp>
        <p:nvSpPr>
          <p:cNvPr id="77827" name="Espace réservé du numéro de diapositive 2"/>
          <p:cNvSpPr>
            <a:spLocks noGrp="1"/>
          </p:cNvSpPr>
          <p:nvPr>
            <p:ph type="sldNum" sz="quarter" idx="17"/>
          </p:nvPr>
        </p:nvSpPr>
        <p:spPr bwMode="auto">
          <a:noFill/>
          <a:ln>
            <a:miter lim="800000"/>
            <a:headEnd/>
            <a:tailEnd/>
          </a:ln>
        </p:spPr>
        <p:txBody>
          <a:bodyPr wrap="square" lIns="91440" tIns="45720" rIns="91440" bIns="45720" numCol="1" anchorCtr="0" compatLnSpc="1">
            <a:prstTxWarp prst="textNoShape">
              <a:avLst/>
            </a:prstTxWarp>
          </a:bodyPr>
          <a:lstStyle/>
          <a:p>
            <a:pPr algn="r" fontAlgn="base">
              <a:spcBef>
                <a:spcPct val="0"/>
              </a:spcBef>
              <a:spcAft>
                <a:spcPct val="0"/>
              </a:spcAft>
            </a:pPr>
            <a:fld id="{C756929D-11D0-4068-8C95-8DA190DF4807}" type="slidenum">
              <a:rPr sz="1000"/>
              <a:pPr algn="r" fontAlgn="base">
                <a:spcBef>
                  <a:spcPct val="0"/>
                </a:spcBef>
                <a:spcAft>
                  <a:spcPct val="0"/>
                </a:spcAft>
              </a:pPr>
              <a:t>21</a:t>
            </a:fld>
            <a:endParaRPr/>
          </a:p>
        </p:txBody>
      </p:sp>
      <p:sp>
        <p:nvSpPr>
          <p:cNvPr id="5" name="Espace réservé du texte 4"/>
          <p:cNvSpPr>
            <a:spLocks noGrp="1"/>
          </p:cNvSpPr>
          <p:nvPr>
            <p:ph type="body" sz="quarter" idx="13"/>
          </p:nvPr>
        </p:nvSpPr>
        <p:spPr>
          <a:xfrm>
            <a:off x="304800" y="381000"/>
            <a:ext cx="8077200" cy="527050"/>
          </a:xfrm>
        </p:spPr>
        <p:txBody>
          <a:bodyPr/>
          <a:lstStyle/>
          <a:p>
            <a:pPr fontAlgn="auto">
              <a:spcAft>
                <a:spcPts val="0"/>
              </a:spcAft>
              <a:defRPr/>
            </a:pPr>
            <a:r>
              <a:rPr dirty="0" smtClean="0"/>
              <a:t>Présentation</a:t>
            </a:r>
            <a:endParaRPr dirty="0"/>
          </a:p>
        </p:txBody>
      </p:sp>
      <p:pic>
        <p:nvPicPr>
          <p:cNvPr id="77829" name="Picture 4" descr="Fichier:Gear pump animation.gif"/>
          <p:cNvPicPr>
            <a:picLocks noChangeAspect="1" noChangeArrowheads="1" noCrop="1"/>
          </p:cNvPicPr>
          <p:nvPr/>
        </p:nvPicPr>
        <p:blipFill>
          <a:blip r:embed="rId2"/>
          <a:srcRect/>
          <a:stretch>
            <a:fillRect/>
          </a:stretch>
        </p:blipFill>
        <p:spPr bwMode="auto">
          <a:xfrm>
            <a:off x="5187950" y="4964113"/>
            <a:ext cx="2605088" cy="1738312"/>
          </a:xfrm>
          <a:prstGeom prst="rect">
            <a:avLst/>
          </a:prstGeom>
          <a:noFill/>
          <a:ln w="9525">
            <a:noFill/>
            <a:miter lim="800000"/>
            <a:headEnd/>
            <a:tailEnd/>
          </a:ln>
        </p:spPr>
      </p:pic>
      <p:sp>
        <p:nvSpPr>
          <p:cNvPr id="11" name="Rectangle 10"/>
          <p:cNvSpPr/>
          <p:nvPr/>
        </p:nvSpPr>
        <p:spPr>
          <a:xfrm>
            <a:off x="5165725" y="1930400"/>
            <a:ext cx="1428750" cy="500063"/>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endParaRPr lang="fr-FR"/>
          </a:p>
        </p:txBody>
      </p:sp>
      <p:sp>
        <p:nvSpPr>
          <p:cNvPr id="12" name="Rectangle 11"/>
          <p:cNvSpPr/>
          <p:nvPr/>
        </p:nvSpPr>
        <p:spPr>
          <a:xfrm>
            <a:off x="5035550" y="2700338"/>
            <a:ext cx="1714500" cy="51435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fr-FR" sz="1400" dirty="0"/>
              <a:t>Augmenter la pression hydraulique</a:t>
            </a:r>
          </a:p>
        </p:txBody>
      </p:sp>
      <p:sp>
        <p:nvSpPr>
          <p:cNvPr id="13" name="Arc 12"/>
          <p:cNvSpPr/>
          <p:nvPr/>
        </p:nvSpPr>
        <p:spPr>
          <a:xfrm>
            <a:off x="4951413" y="1287463"/>
            <a:ext cx="1928812" cy="714375"/>
          </a:xfrm>
          <a:prstGeom prst="arc">
            <a:avLst>
              <a:gd name="adj1" fmla="val 21534773"/>
              <a:gd name="adj2" fmla="val 10946921"/>
            </a:avLst>
          </a:prstGeom>
          <a:ln w="28575"/>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fr-FR"/>
          </a:p>
        </p:txBody>
      </p:sp>
      <p:sp>
        <p:nvSpPr>
          <p:cNvPr id="14" name="Ellipse 13"/>
          <p:cNvSpPr/>
          <p:nvPr/>
        </p:nvSpPr>
        <p:spPr>
          <a:xfrm>
            <a:off x="4237038" y="1216025"/>
            <a:ext cx="1500187" cy="500063"/>
          </a:xfrm>
          <a:prstGeom prst="ellipse">
            <a:avLst/>
          </a:prstGeom>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r>
              <a:rPr lang="fr-FR" sz="1400" dirty="0"/>
              <a:t>Utilisateur</a:t>
            </a:r>
          </a:p>
        </p:txBody>
      </p:sp>
      <p:sp>
        <p:nvSpPr>
          <p:cNvPr id="15" name="Ellipse 14"/>
          <p:cNvSpPr/>
          <p:nvPr/>
        </p:nvSpPr>
        <p:spPr>
          <a:xfrm>
            <a:off x="6165850" y="1216025"/>
            <a:ext cx="1500188" cy="500063"/>
          </a:xfrm>
          <a:prstGeom prst="ellipse">
            <a:avLst/>
          </a:prstGeom>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r>
              <a:rPr lang="fr-FR" sz="1400" dirty="0"/>
              <a:t>Pression hydraulique</a:t>
            </a:r>
          </a:p>
        </p:txBody>
      </p:sp>
      <p:pic>
        <p:nvPicPr>
          <p:cNvPr id="77835" name="Picture 5"/>
          <p:cNvPicPr>
            <a:picLocks noChangeAspect="1" noChangeArrowheads="1"/>
          </p:cNvPicPr>
          <p:nvPr/>
        </p:nvPicPr>
        <p:blipFill>
          <a:blip r:embed="rId3"/>
          <a:srcRect/>
          <a:stretch>
            <a:fillRect/>
          </a:stretch>
        </p:blipFill>
        <p:spPr bwMode="auto">
          <a:xfrm>
            <a:off x="311150" y="5121275"/>
            <a:ext cx="4557713" cy="1423988"/>
          </a:xfrm>
          <a:prstGeom prst="rect">
            <a:avLst/>
          </a:prstGeom>
          <a:noFill/>
          <a:ln w="9525">
            <a:noFill/>
            <a:miter lim="800000"/>
            <a:headEnd/>
            <a:tailEnd/>
          </a:ln>
        </p:spPr>
      </p:pic>
      <p:pic>
        <p:nvPicPr>
          <p:cNvPr id="77836" name="Picture 6"/>
          <p:cNvPicPr>
            <a:picLocks noChangeAspect="1" noChangeArrowheads="1"/>
          </p:cNvPicPr>
          <p:nvPr/>
        </p:nvPicPr>
        <p:blipFill>
          <a:blip r:embed="rId4"/>
          <a:srcRect/>
          <a:stretch>
            <a:fillRect/>
          </a:stretch>
        </p:blipFill>
        <p:spPr bwMode="auto">
          <a:xfrm>
            <a:off x="1135063" y="1216025"/>
            <a:ext cx="2003425" cy="1785938"/>
          </a:xfrm>
          <a:prstGeom prst="rect">
            <a:avLst/>
          </a:prstGeom>
          <a:noFill/>
          <a:ln w="9525">
            <a:noFill/>
            <a:miter lim="800000"/>
            <a:headEnd/>
            <a:tailEnd/>
          </a:ln>
        </p:spPr>
      </p:pic>
      <p:pic>
        <p:nvPicPr>
          <p:cNvPr id="20" name="Picture 3" descr="C:\WINDOWS\Bureau\Pompe\Pompe présentation\Pompe10000.bmp"/>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5562600" y="1855788"/>
            <a:ext cx="636588" cy="533400"/>
          </a:xfrm>
          <a:prstGeom prst="rect">
            <a:avLst/>
          </a:prstGeom>
          <a:noFill/>
          <a:ln w="9525">
            <a:noFill/>
            <a:miter lim="800000"/>
            <a:headEnd/>
            <a:tailEnd/>
          </a:ln>
        </p:spPr>
      </p:pic>
      <p:grpSp>
        <p:nvGrpSpPr>
          <p:cNvPr id="77838" name="Groupe 22"/>
          <p:cNvGrpSpPr>
            <a:grpSpLocks/>
          </p:cNvGrpSpPr>
          <p:nvPr/>
        </p:nvGrpSpPr>
        <p:grpSpPr bwMode="auto">
          <a:xfrm>
            <a:off x="6165850" y="3657600"/>
            <a:ext cx="604838" cy="1306513"/>
            <a:chOff x="5986512" y="3657600"/>
            <a:chExt cx="603867" cy="1307261"/>
          </a:xfrm>
        </p:grpSpPr>
        <p:cxnSp>
          <p:nvCxnSpPr>
            <p:cNvPr id="10" name="Connecteur droit 9"/>
            <p:cNvCxnSpPr/>
            <p:nvPr/>
          </p:nvCxnSpPr>
          <p:spPr>
            <a:xfrm>
              <a:off x="6289238" y="3657600"/>
              <a:ext cx="0" cy="1307261"/>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7" name="Ellipse 16"/>
            <p:cNvSpPr/>
            <p:nvPr/>
          </p:nvSpPr>
          <p:spPr>
            <a:xfrm>
              <a:off x="5986512" y="3949867"/>
              <a:ext cx="603867" cy="603595"/>
            </a:xfrm>
            <a:prstGeom prst="ellipse">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22" name="Triangle isocèle 21"/>
            <p:cNvSpPr/>
            <p:nvPr/>
          </p:nvSpPr>
          <p:spPr>
            <a:xfrm>
              <a:off x="6198895" y="3949867"/>
              <a:ext cx="180684" cy="155664"/>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Connecteur droit 18"/>
          <p:cNvCxnSpPr/>
          <p:nvPr/>
        </p:nvCxnSpPr>
        <p:spPr>
          <a:xfrm flipH="1">
            <a:off x="5114925" y="2184400"/>
            <a:ext cx="244633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8850" name="Espace réservé du numéro de diapositive 2"/>
          <p:cNvSpPr>
            <a:spLocks noGrp="1"/>
          </p:cNvSpPr>
          <p:nvPr>
            <p:ph type="sldNum" sz="quarter" idx="17"/>
          </p:nvPr>
        </p:nvSpPr>
        <p:spPr bwMode="auto">
          <a:noFill/>
          <a:ln>
            <a:miter lim="800000"/>
            <a:headEnd/>
            <a:tailEnd/>
          </a:ln>
        </p:spPr>
        <p:txBody>
          <a:bodyPr wrap="square" lIns="91440" tIns="45720" rIns="91440" bIns="45720" numCol="1" anchorCtr="0" compatLnSpc="1">
            <a:prstTxWarp prst="textNoShape">
              <a:avLst/>
            </a:prstTxWarp>
          </a:bodyPr>
          <a:lstStyle/>
          <a:p>
            <a:pPr algn="r" fontAlgn="base">
              <a:spcBef>
                <a:spcPct val="0"/>
              </a:spcBef>
              <a:spcAft>
                <a:spcPct val="0"/>
              </a:spcAft>
            </a:pPr>
            <a:fld id="{527EB075-2E10-410F-A1E4-3181D1F53850}" type="slidenum">
              <a:rPr sz="1000"/>
              <a:pPr algn="r" fontAlgn="base">
                <a:spcBef>
                  <a:spcPct val="0"/>
                </a:spcBef>
                <a:spcAft>
                  <a:spcPct val="0"/>
                </a:spcAft>
              </a:pPr>
              <a:t>22</a:t>
            </a:fld>
            <a:endParaRPr/>
          </a:p>
        </p:txBody>
      </p:sp>
      <p:sp>
        <p:nvSpPr>
          <p:cNvPr id="5" name="Espace réservé du texte 4"/>
          <p:cNvSpPr>
            <a:spLocks noGrp="1"/>
          </p:cNvSpPr>
          <p:nvPr>
            <p:ph type="body" sz="quarter" idx="13"/>
          </p:nvPr>
        </p:nvSpPr>
        <p:spPr>
          <a:xfrm>
            <a:off x="304800" y="381000"/>
            <a:ext cx="8077200" cy="527050"/>
          </a:xfrm>
        </p:spPr>
        <p:txBody>
          <a:bodyPr/>
          <a:lstStyle/>
          <a:p>
            <a:pPr fontAlgn="auto">
              <a:spcAft>
                <a:spcPts val="0"/>
              </a:spcAft>
              <a:defRPr/>
            </a:pPr>
            <a:r>
              <a:rPr dirty="0" smtClean="0"/>
              <a:t>Modélisation cinématique</a:t>
            </a:r>
            <a:endParaRPr dirty="0"/>
          </a:p>
        </p:txBody>
      </p:sp>
      <p:pic>
        <p:nvPicPr>
          <p:cNvPr id="78852" name="Picture 4"/>
          <p:cNvPicPr>
            <a:picLocks noChangeAspect="1" noChangeArrowheads="1"/>
          </p:cNvPicPr>
          <p:nvPr/>
        </p:nvPicPr>
        <p:blipFill>
          <a:blip r:embed="rId2"/>
          <a:srcRect/>
          <a:stretch>
            <a:fillRect/>
          </a:stretch>
        </p:blipFill>
        <p:spPr bwMode="auto">
          <a:xfrm>
            <a:off x="277813" y="1139825"/>
            <a:ext cx="3600450" cy="2701925"/>
          </a:xfrm>
          <a:prstGeom prst="rect">
            <a:avLst/>
          </a:prstGeom>
          <a:noFill/>
          <a:ln w="9525">
            <a:noFill/>
            <a:miter lim="800000"/>
            <a:headEnd/>
            <a:tailEnd/>
          </a:ln>
        </p:spPr>
      </p:pic>
      <p:pic>
        <p:nvPicPr>
          <p:cNvPr id="78853" name="Picture 5"/>
          <p:cNvPicPr>
            <a:picLocks noChangeAspect="1" noChangeArrowheads="1"/>
          </p:cNvPicPr>
          <p:nvPr/>
        </p:nvPicPr>
        <p:blipFill>
          <a:blip r:embed="rId3"/>
          <a:srcRect/>
          <a:stretch>
            <a:fillRect/>
          </a:stretch>
        </p:blipFill>
        <p:spPr bwMode="auto">
          <a:xfrm>
            <a:off x="422275" y="4175125"/>
            <a:ext cx="3600450" cy="1908175"/>
          </a:xfrm>
          <a:prstGeom prst="rect">
            <a:avLst/>
          </a:prstGeom>
          <a:noFill/>
          <a:ln w="9525">
            <a:noFill/>
            <a:miter lim="800000"/>
            <a:headEnd/>
            <a:tailEnd/>
          </a:ln>
        </p:spPr>
      </p:pic>
      <p:sp>
        <p:nvSpPr>
          <p:cNvPr id="2" name="Rectangle 1"/>
          <p:cNvSpPr/>
          <p:nvPr/>
        </p:nvSpPr>
        <p:spPr>
          <a:xfrm>
            <a:off x="5307013" y="2011363"/>
            <a:ext cx="720725" cy="360362"/>
          </a:xfrm>
          <a:prstGeom prst="rect">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7" name="Connecteur droit 6"/>
          <p:cNvCxnSpPr>
            <a:stCxn id="2" idx="0"/>
          </p:cNvCxnSpPr>
          <p:nvPr/>
        </p:nvCxnSpPr>
        <p:spPr>
          <a:xfrm flipV="1">
            <a:off x="5667375" y="1781175"/>
            <a:ext cx="0" cy="23018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Connecteur droit 12"/>
          <p:cNvCxnSpPr/>
          <p:nvPr/>
        </p:nvCxnSpPr>
        <p:spPr>
          <a:xfrm flipH="1">
            <a:off x="4992688" y="1781175"/>
            <a:ext cx="674687"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flipV="1">
            <a:off x="4992688" y="1778000"/>
            <a:ext cx="0" cy="41433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4105275" y="2011363"/>
            <a:ext cx="719138" cy="360362"/>
          </a:xfrm>
          <a:prstGeom prst="rect">
            <a:avLst/>
          </a:prstGeom>
          <a:solidFill>
            <a:schemeClr val="bg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24" name="Connecteur droit 23"/>
          <p:cNvCxnSpPr/>
          <p:nvPr/>
        </p:nvCxnSpPr>
        <p:spPr>
          <a:xfrm flipV="1">
            <a:off x="4887913" y="2011363"/>
            <a:ext cx="0" cy="360362"/>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p:nvCxnSpPr>
        <p:spPr>
          <a:xfrm flipV="1">
            <a:off x="4040188" y="2011363"/>
            <a:ext cx="0" cy="360362"/>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Connecteur droit 16"/>
          <p:cNvCxnSpPr/>
          <p:nvPr/>
        </p:nvCxnSpPr>
        <p:spPr>
          <a:xfrm flipH="1">
            <a:off x="3935413" y="2192338"/>
            <a:ext cx="1057275"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 name="Connecteur droit 26"/>
          <p:cNvCxnSpPr/>
          <p:nvPr/>
        </p:nvCxnSpPr>
        <p:spPr>
          <a:xfrm rot="5400000" flipH="1">
            <a:off x="5618957" y="2191544"/>
            <a:ext cx="143986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648450" y="2011363"/>
            <a:ext cx="719138" cy="360362"/>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29" name="Connecteur droit 28"/>
          <p:cNvCxnSpPr/>
          <p:nvPr/>
        </p:nvCxnSpPr>
        <p:spPr>
          <a:xfrm flipV="1">
            <a:off x="7431088" y="2011363"/>
            <a:ext cx="0" cy="36036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Connecteur droit 29"/>
          <p:cNvCxnSpPr/>
          <p:nvPr/>
        </p:nvCxnSpPr>
        <p:spPr>
          <a:xfrm flipV="1">
            <a:off x="6583363" y="2011363"/>
            <a:ext cx="0" cy="36036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flipH="1">
            <a:off x="6153150" y="1487488"/>
            <a:ext cx="36036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flipH="1">
            <a:off x="6151563" y="2913063"/>
            <a:ext cx="36036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Connecteur droit 33"/>
          <p:cNvCxnSpPr/>
          <p:nvPr/>
        </p:nvCxnSpPr>
        <p:spPr>
          <a:xfrm rot="5400000" flipH="1">
            <a:off x="5618957" y="3632994"/>
            <a:ext cx="1439862"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 name="Connecteur droit 34"/>
          <p:cNvCxnSpPr/>
          <p:nvPr/>
        </p:nvCxnSpPr>
        <p:spPr>
          <a:xfrm flipH="1">
            <a:off x="6146800" y="4352925"/>
            <a:ext cx="358775"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6" name="Connecteur droit 35"/>
          <p:cNvCxnSpPr/>
          <p:nvPr/>
        </p:nvCxnSpPr>
        <p:spPr>
          <a:xfrm rot="10800000" flipH="1">
            <a:off x="6326188" y="3633788"/>
            <a:ext cx="1439862"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6648450" y="3452813"/>
            <a:ext cx="719138" cy="360362"/>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38" name="Connecteur droit 37"/>
          <p:cNvCxnSpPr/>
          <p:nvPr/>
        </p:nvCxnSpPr>
        <p:spPr>
          <a:xfrm flipV="1">
            <a:off x="7431088" y="3452813"/>
            <a:ext cx="0" cy="36036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Connecteur droit 38"/>
          <p:cNvCxnSpPr/>
          <p:nvPr/>
        </p:nvCxnSpPr>
        <p:spPr>
          <a:xfrm flipV="1">
            <a:off x="6583363" y="3452813"/>
            <a:ext cx="0" cy="36036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a:stCxn id="37" idx="0"/>
          </p:cNvCxnSpPr>
          <p:nvPr/>
        </p:nvCxnSpPr>
        <p:spPr>
          <a:xfrm flipV="1">
            <a:off x="7008813" y="2371725"/>
            <a:ext cx="0" cy="1081088"/>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2" name="Connecteur droit 41"/>
          <p:cNvCxnSpPr/>
          <p:nvPr/>
        </p:nvCxnSpPr>
        <p:spPr>
          <a:xfrm flipV="1">
            <a:off x="4464050" y="2373313"/>
            <a:ext cx="0" cy="228600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4" name="Connecteur droit 43"/>
          <p:cNvCxnSpPr/>
          <p:nvPr/>
        </p:nvCxnSpPr>
        <p:spPr>
          <a:xfrm>
            <a:off x="4452938" y="4659313"/>
            <a:ext cx="2555875"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6" name="Connecteur droit 45"/>
          <p:cNvCxnSpPr>
            <a:endCxn id="37" idx="2"/>
          </p:cNvCxnSpPr>
          <p:nvPr/>
        </p:nvCxnSpPr>
        <p:spPr>
          <a:xfrm flipV="1">
            <a:off x="7008813" y="3813175"/>
            <a:ext cx="0" cy="842963"/>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78879" name="Groupe 98"/>
          <p:cNvGrpSpPr>
            <a:grpSpLocks/>
          </p:cNvGrpSpPr>
          <p:nvPr/>
        </p:nvGrpSpPr>
        <p:grpSpPr bwMode="auto">
          <a:xfrm>
            <a:off x="4822825" y="4859338"/>
            <a:ext cx="358775" cy="147637"/>
            <a:chOff x="1344635" y="4134565"/>
            <a:chExt cx="359968" cy="148760"/>
          </a:xfrm>
        </p:grpSpPr>
        <p:sp>
          <p:nvSpPr>
            <p:cNvPr id="100" name="Rectangle 99"/>
            <p:cNvSpPr/>
            <p:nvPr/>
          </p:nvSpPr>
          <p:spPr>
            <a:xfrm>
              <a:off x="1344635" y="4134565"/>
              <a:ext cx="359968" cy="148760"/>
            </a:xfrm>
            <a:prstGeom prst="rect">
              <a:avLst/>
            </a:prstGeom>
            <a:pattFill prst="ltUpDiag">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101" name="Connecteur droit 100"/>
            <p:cNvCxnSpPr/>
            <p:nvPr/>
          </p:nvCxnSpPr>
          <p:spPr>
            <a:xfrm>
              <a:off x="1344635" y="4145762"/>
              <a:ext cx="359968"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102" name="Connecteur droit 101"/>
          <p:cNvCxnSpPr>
            <a:cxnSpLocks noChangeShapeType="1"/>
            <a:stCxn id="100" idx="0"/>
          </p:cNvCxnSpPr>
          <p:nvPr/>
        </p:nvCxnSpPr>
        <p:spPr bwMode="auto">
          <a:xfrm flipV="1">
            <a:off x="5002213" y="4619625"/>
            <a:ext cx="0" cy="239713"/>
          </a:xfrm>
          <a:prstGeom prst="line">
            <a:avLst/>
          </a:prstGeom>
          <a:noFill/>
          <a:ln w="28575" algn="ctr">
            <a:solidFill>
              <a:srgbClr val="FF9900"/>
            </a:solidFill>
            <a:round/>
            <a:headEnd/>
            <a:tailEnd/>
          </a:ln>
        </p:spPr>
      </p:cxn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5"/>
          <p:cNvSpPr>
            <a:spLocks noGrp="1"/>
          </p:cNvSpPr>
          <p:nvPr>
            <p:ph sz="quarter" idx="15"/>
          </p:nvPr>
        </p:nvSpPr>
        <p:spPr>
          <a:xfrm>
            <a:off x="4130675" y="981075"/>
            <a:ext cx="4013200" cy="5267325"/>
          </a:xfrm>
        </p:spPr>
        <p:txBody>
          <a:bodyPr>
            <a:normAutofit/>
          </a:bodyPr>
          <a:lstStyle/>
          <a:p>
            <a:pPr>
              <a:lnSpc>
                <a:spcPct val="90000"/>
              </a:lnSpc>
            </a:pPr>
            <a:r>
              <a:rPr smtClean="0"/>
              <a:t>Liaison entre 2 arbres cannelés</a:t>
            </a:r>
          </a:p>
          <a:p>
            <a:pPr lvl="1">
              <a:lnSpc>
                <a:spcPct val="90000"/>
              </a:lnSpc>
            </a:pPr>
            <a:r>
              <a:rPr smtClean="0"/>
              <a:t>Permet l’accouplement de 2 arbres coaxiaux (rotulage admissible : 2 à 3°)</a:t>
            </a:r>
          </a:p>
          <a:p>
            <a:pPr>
              <a:lnSpc>
                <a:spcPct val="90000"/>
              </a:lnSpc>
            </a:pPr>
            <a:r>
              <a:rPr smtClean="0"/>
              <a:t>Les cannelures sont obtenues</a:t>
            </a:r>
          </a:p>
          <a:p>
            <a:pPr lvl="1">
              <a:lnSpc>
                <a:spcPct val="90000"/>
              </a:lnSpc>
            </a:pPr>
            <a:r>
              <a:rPr smtClean="0"/>
              <a:t>Mise en forme du brut</a:t>
            </a:r>
          </a:p>
          <a:p>
            <a:pPr lvl="2">
              <a:lnSpc>
                <a:spcPct val="90000"/>
              </a:lnSpc>
            </a:pPr>
            <a:r>
              <a:rPr smtClean="0"/>
              <a:t>Forgeage</a:t>
            </a:r>
          </a:p>
          <a:p>
            <a:pPr lvl="1">
              <a:lnSpc>
                <a:spcPct val="90000"/>
              </a:lnSpc>
            </a:pPr>
            <a:r>
              <a:rPr smtClean="0"/>
              <a:t>Finition des surfaces de la cannelure</a:t>
            </a:r>
          </a:p>
          <a:p>
            <a:pPr lvl="2">
              <a:lnSpc>
                <a:spcPct val="90000"/>
              </a:lnSpc>
            </a:pPr>
            <a:r>
              <a:rPr smtClean="0"/>
              <a:t>par rainurage sur le moyeu (⇨ contrainte de conception)</a:t>
            </a:r>
          </a:p>
          <a:p>
            <a:pPr lvl="2">
              <a:lnSpc>
                <a:spcPct val="90000"/>
              </a:lnSpc>
            </a:pPr>
            <a:r>
              <a:rPr smtClean="0"/>
              <a:t>Par fraisage sur l’arbre</a:t>
            </a:r>
          </a:p>
        </p:txBody>
      </p:sp>
      <p:sp>
        <p:nvSpPr>
          <p:cNvPr id="79874" name="Espace réservé du numéro de diapositive 2"/>
          <p:cNvSpPr>
            <a:spLocks noGrp="1"/>
          </p:cNvSpPr>
          <p:nvPr>
            <p:ph type="sldNum" sz="quarter" idx="17"/>
          </p:nvPr>
        </p:nvSpPr>
        <p:spPr bwMode="auto">
          <a:noFill/>
          <a:ln>
            <a:miter lim="800000"/>
            <a:headEnd/>
            <a:tailEnd/>
          </a:ln>
        </p:spPr>
        <p:txBody>
          <a:bodyPr wrap="square" lIns="91440" tIns="45720" rIns="91440" bIns="45720" numCol="1" anchorCtr="0" compatLnSpc="1">
            <a:prstTxWarp prst="textNoShape">
              <a:avLst/>
            </a:prstTxWarp>
          </a:bodyPr>
          <a:lstStyle/>
          <a:p>
            <a:pPr algn="r" fontAlgn="base">
              <a:spcBef>
                <a:spcPct val="0"/>
              </a:spcBef>
              <a:spcAft>
                <a:spcPct val="0"/>
              </a:spcAft>
            </a:pPr>
            <a:fld id="{2EFD4EBD-AE8A-42AB-B17F-2B73F95A7CAE}" type="slidenum">
              <a:rPr sz="1000"/>
              <a:pPr algn="r" fontAlgn="base">
                <a:spcBef>
                  <a:spcPct val="0"/>
                </a:spcBef>
                <a:spcAft>
                  <a:spcPct val="0"/>
                </a:spcAft>
              </a:pPr>
              <a:t>23</a:t>
            </a:fld>
            <a:endParaRPr/>
          </a:p>
        </p:txBody>
      </p:sp>
      <p:sp>
        <p:nvSpPr>
          <p:cNvPr id="5" name="Espace réservé du texte 4"/>
          <p:cNvSpPr>
            <a:spLocks noGrp="1"/>
          </p:cNvSpPr>
          <p:nvPr>
            <p:ph type="body" sz="quarter" idx="13"/>
          </p:nvPr>
        </p:nvSpPr>
        <p:spPr>
          <a:xfrm>
            <a:off x="304800" y="381000"/>
            <a:ext cx="8077200" cy="527050"/>
          </a:xfrm>
        </p:spPr>
        <p:txBody>
          <a:bodyPr/>
          <a:lstStyle/>
          <a:p>
            <a:pPr fontAlgn="auto">
              <a:spcAft>
                <a:spcPts val="0"/>
              </a:spcAft>
              <a:defRPr/>
            </a:pPr>
            <a:endParaRPr dirty="0"/>
          </a:p>
        </p:txBody>
      </p:sp>
      <p:pic>
        <p:nvPicPr>
          <p:cNvPr id="79876" name="Picture 4" descr="DSC00169"/>
          <p:cNvPicPr>
            <a:picLocks noChangeAspect="1" noChangeArrowheads="1"/>
          </p:cNvPicPr>
          <p:nvPr/>
        </p:nvPicPr>
        <p:blipFill>
          <a:blip r:embed="rId2">
            <a:lum bright="18000" contrast="12000"/>
          </a:blip>
          <a:srcRect b="21976"/>
          <a:stretch>
            <a:fillRect/>
          </a:stretch>
        </p:blipFill>
        <p:spPr bwMode="auto">
          <a:xfrm>
            <a:off x="257175" y="1179513"/>
            <a:ext cx="3600450" cy="2097087"/>
          </a:xfrm>
          <a:prstGeom prst="rect">
            <a:avLst/>
          </a:prstGeom>
          <a:noFill/>
          <a:ln w="9525">
            <a:noFill/>
            <a:miter lim="800000"/>
            <a:headEnd/>
            <a:tailEnd/>
          </a:ln>
        </p:spPr>
      </p:pic>
      <p:pic>
        <p:nvPicPr>
          <p:cNvPr id="79877" name="Picture 6" descr="DSC00171"/>
          <p:cNvPicPr>
            <a:picLocks noChangeAspect="1" noChangeArrowheads="1"/>
          </p:cNvPicPr>
          <p:nvPr/>
        </p:nvPicPr>
        <p:blipFill>
          <a:blip r:embed="rId3">
            <a:lum bright="12000" contrast="12000"/>
          </a:blip>
          <a:srcRect t="22920" b="23094"/>
          <a:stretch>
            <a:fillRect/>
          </a:stretch>
        </p:blipFill>
        <p:spPr bwMode="auto">
          <a:xfrm>
            <a:off x="257175" y="4079875"/>
            <a:ext cx="3600450" cy="14557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Espace réservé du contenu 5"/>
          <p:cNvSpPr>
            <a:spLocks noGrp="1"/>
          </p:cNvSpPr>
          <p:nvPr>
            <p:ph sz="quarter" idx="15"/>
          </p:nvPr>
        </p:nvSpPr>
        <p:spPr>
          <a:xfrm>
            <a:off x="4114800" y="981075"/>
            <a:ext cx="4029075" cy="5602288"/>
          </a:xfrm>
        </p:spPr>
        <p:txBody>
          <a:bodyPr/>
          <a:lstStyle/>
          <a:p>
            <a:r>
              <a:rPr smtClean="0"/>
              <a:t>Liaison encastrement par appui prépondérant</a:t>
            </a:r>
          </a:p>
          <a:p>
            <a:r>
              <a:rPr smtClean="0"/>
              <a:t>Nécessité d’avoir un positionnement précis entre les 2 carters car l’arbre est « à cheval sur 2 carters »</a:t>
            </a:r>
          </a:p>
          <a:p>
            <a:r>
              <a:rPr smtClean="0"/>
              <a:t>MIP</a:t>
            </a:r>
          </a:p>
          <a:p>
            <a:pPr lvl="1"/>
            <a:r>
              <a:rPr smtClean="0"/>
              <a:t>Appui plan</a:t>
            </a:r>
          </a:p>
          <a:p>
            <a:pPr lvl="1"/>
            <a:r>
              <a:rPr smtClean="0"/>
              <a:t>Centrage court par goupille montée sérée</a:t>
            </a:r>
          </a:p>
          <a:p>
            <a:pPr lvl="1"/>
            <a:r>
              <a:rPr smtClean="0"/>
              <a:t>Locating (goupille montée glissante)</a:t>
            </a:r>
          </a:p>
          <a:p>
            <a:r>
              <a:rPr smtClean="0"/>
              <a:t>MAP : vis</a:t>
            </a:r>
          </a:p>
        </p:txBody>
      </p:sp>
      <p:sp>
        <p:nvSpPr>
          <p:cNvPr id="80898" name="Espace réservé du numéro de diapositive 2"/>
          <p:cNvSpPr>
            <a:spLocks noGrp="1"/>
          </p:cNvSpPr>
          <p:nvPr>
            <p:ph type="sldNum" sz="quarter" idx="17"/>
          </p:nvPr>
        </p:nvSpPr>
        <p:spPr bwMode="auto">
          <a:noFill/>
          <a:ln>
            <a:miter lim="800000"/>
            <a:headEnd/>
            <a:tailEnd/>
          </a:ln>
        </p:spPr>
        <p:txBody>
          <a:bodyPr wrap="square" lIns="91440" tIns="45720" rIns="91440" bIns="45720" numCol="1" anchorCtr="0" compatLnSpc="1">
            <a:prstTxWarp prst="textNoShape">
              <a:avLst/>
            </a:prstTxWarp>
          </a:bodyPr>
          <a:lstStyle/>
          <a:p>
            <a:pPr algn="r" fontAlgn="base">
              <a:spcBef>
                <a:spcPct val="0"/>
              </a:spcBef>
              <a:spcAft>
                <a:spcPct val="0"/>
              </a:spcAft>
            </a:pPr>
            <a:fld id="{92937D26-9A55-4EEB-A1D2-24B37A6397FC}" type="slidenum">
              <a:rPr sz="1000"/>
              <a:pPr algn="r" fontAlgn="base">
                <a:spcBef>
                  <a:spcPct val="0"/>
                </a:spcBef>
                <a:spcAft>
                  <a:spcPct val="0"/>
                </a:spcAft>
              </a:pPr>
              <a:t>24</a:t>
            </a:fld>
            <a:endParaRPr/>
          </a:p>
        </p:txBody>
      </p:sp>
      <p:sp>
        <p:nvSpPr>
          <p:cNvPr id="5" name="Espace réservé du texte 4"/>
          <p:cNvSpPr>
            <a:spLocks noGrp="1"/>
          </p:cNvSpPr>
          <p:nvPr>
            <p:ph type="body" sz="quarter" idx="13"/>
          </p:nvPr>
        </p:nvSpPr>
        <p:spPr>
          <a:xfrm>
            <a:off x="304800" y="381000"/>
            <a:ext cx="8077200" cy="527050"/>
          </a:xfrm>
        </p:spPr>
        <p:txBody>
          <a:bodyPr/>
          <a:lstStyle/>
          <a:p>
            <a:pPr fontAlgn="auto">
              <a:spcAft>
                <a:spcPts val="0"/>
              </a:spcAft>
              <a:defRPr/>
            </a:pPr>
            <a:endParaRPr dirty="0"/>
          </a:p>
        </p:txBody>
      </p:sp>
      <p:pic>
        <p:nvPicPr>
          <p:cNvPr id="80900" name="Picture 4" descr="DSC00179"/>
          <p:cNvPicPr>
            <a:picLocks noChangeAspect="1" noChangeArrowheads="1"/>
          </p:cNvPicPr>
          <p:nvPr/>
        </p:nvPicPr>
        <p:blipFill>
          <a:blip r:embed="rId2"/>
          <a:srcRect/>
          <a:stretch>
            <a:fillRect/>
          </a:stretch>
        </p:blipFill>
        <p:spPr bwMode="auto">
          <a:xfrm>
            <a:off x="274638" y="1325563"/>
            <a:ext cx="3600450" cy="2690812"/>
          </a:xfrm>
          <a:prstGeom prst="rect">
            <a:avLst/>
          </a:prstGeom>
          <a:noFill/>
          <a:ln w="9525">
            <a:noFill/>
            <a:miter lim="800000"/>
            <a:headEnd/>
            <a:tailEnd/>
          </a:ln>
        </p:spPr>
      </p:pic>
      <p:pic>
        <p:nvPicPr>
          <p:cNvPr id="80901" name="Picture 6" descr="DSC00182"/>
          <p:cNvPicPr>
            <a:picLocks noChangeAspect="1" noChangeArrowheads="1"/>
          </p:cNvPicPr>
          <p:nvPr/>
        </p:nvPicPr>
        <p:blipFill>
          <a:blip r:embed="rId3">
            <a:lum bright="18000" contrast="12000"/>
          </a:blip>
          <a:srcRect/>
          <a:stretch>
            <a:fillRect/>
          </a:stretch>
        </p:blipFill>
        <p:spPr bwMode="auto">
          <a:xfrm>
            <a:off x="274638" y="4016375"/>
            <a:ext cx="3600450" cy="2733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Espace réservé du numéro de diapositive 2"/>
          <p:cNvSpPr>
            <a:spLocks noGrp="1"/>
          </p:cNvSpPr>
          <p:nvPr>
            <p:ph type="sldNum" sz="quarter" idx="17"/>
          </p:nvPr>
        </p:nvSpPr>
        <p:spPr bwMode="auto">
          <a:noFill/>
          <a:ln>
            <a:miter lim="800000"/>
            <a:headEnd/>
            <a:tailEnd/>
          </a:ln>
        </p:spPr>
        <p:txBody>
          <a:bodyPr wrap="square" lIns="91440" tIns="45720" rIns="91440" bIns="45720" numCol="1" anchorCtr="0" compatLnSpc="1">
            <a:prstTxWarp prst="textNoShape">
              <a:avLst/>
            </a:prstTxWarp>
          </a:bodyPr>
          <a:lstStyle/>
          <a:p>
            <a:pPr algn="r" fontAlgn="base">
              <a:spcBef>
                <a:spcPct val="0"/>
              </a:spcBef>
              <a:spcAft>
                <a:spcPct val="0"/>
              </a:spcAft>
            </a:pPr>
            <a:fld id="{8A87B52C-CE37-432E-B7B8-B376499D2835}" type="slidenum">
              <a:rPr sz="1000"/>
              <a:pPr algn="r" fontAlgn="base">
                <a:spcBef>
                  <a:spcPct val="0"/>
                </a:spcBef>
                <a:spcAft>
                  <a:spcPct val="0"/>
                </a:spcAft>
              </a:pPr>
              <a:t>25</a:t>
            </a:fld>
            <a:endParaRPr/>
          </a:p>
        </p:txBody>
      </p:sp>
      <p:sp>
        <p:nvSpPr>
          <p:cNvPr id="5" name="Espace réservé du texte 4"/>
          <p:cNvSpPr>
            <a:spLocks noGrp="1"/>
          </p:cNvSpPr>
          <p:nvPr>
            <p:ph type="body" sz="quarter" idx="13"/>
          </p:nvPr>
        </p:nvSpPr>
        <p:spPr>
          <a:xfrm>
            <a:off x="304800" y="381000"/>
            <a:ext cx="8077200" cy="527050"/>
          </a:xfrm>
        </p:spPr>
        <p:txBody>
          <a:bodyPr/>
          <a:lstStyle/>
          <a:p>
            <a:pPr fontAlgn="auto">
              <a:spcAft>
                <a:spcPts val="0"/>
              </a:spcAft>
              <a:defRPr/>
            </a:pPr>
            <a:endParaRPr dirty="0"/>
          </a:p>
        </p:txBody>
      </p:sp>
      <p:pic>
        <p:nvPicPr>
          <p:cNvPr id="81923" name="Picture 10" descr="DSC00184"/>
          <p:cNvPicPr>
            <a:picLocks noChangeAspect="1" noChangeArrowheads="1"/>
          </p:cNvPicPr>
          <p:nvPr/>
        </p:nvPicPr>
        <p:blipFill>
          <a:blip r:embed="rId2">
            <a:lum bright="24000" contrast="18000"/>
          </a:blip>
          <a:srcRect/>
          <a:stretch>
            <a:fillRect/>
          </a:stretch>
        </p:blipFill>
        <p:spPr bwMode="auto">
          <a:xfrm>
            <a:off x="258763" y="1265238"/>
            <a:ext cx="2160587" cy="1597025"/>
          </a:xfrm>
          <a:prstGeom prst="rect">
            <a:avLst/>
          </a:prstGeom>
          <a:noFill/>
          <a:ln w="9525">
            <a:noFill/>
            <a:miter lim="800000"/>
            <a:headEnd/>
            <a:tailEnd/>
          </a:ln>
        </p:spPr>
      </p:pic>
      <p:pic>
        <p:nvPicPr>
          <p:cNvPr id="81924" name="Picture 9" descr="DSC00185"/>
          <p:cNvPicPr>
            <a:picLocks noChangeAspect="1" noChangeArrowheads="1"/>
          </p:cNvPicPr>
          <p:nvPr/>
        </p:nvPicPr>
        <p:blipFill>
          <a:blip r:embed="rId3">
            <a:lum bright="18000" contrast="12000"/>
          </a:blip>
          <a:srcRect/>
          <a:stretch>
            <a:fillRect/>
          </a:stretch>
        </p:blipFill>
        <p:spPr bwMode="auto">
          <a:xfrm>
            <a:off x="258763" y="2862263"/>
            <a:ext cx="2160587" cy="1603375"/>
          </a:xfrm>
          <a:prstGeom prst="rect">
            <a:avLst/>
          </a:prstGeom>
          <a:noFill/>
          <a:ln w="9525">
            <a:noFill/>
            <a:miter lim="800000"/>
            <a:headEnd/>
            <a:tailEnd/>
          </a:ln>
        </p:spPr>
      </p:pic>
      <p:pic>
        <p:nvPicPr>
          <p:cNvPr id="81925" name="Picture 8" descr="DSC00186"/>
          <p:cNvPicPr>
            <a:picLocks noChangeAspect="1" noChangeArrowheads="1"/>
          </p:cNvPicPr>
          <p:nvPr/>
        </p:nvPicPr>
        <p:blipFill>
          <a:blip r:embed="rId4">
            <a:lum bright="24000" contrast="12000"/>
          </a:blip>
          <a:srcRect/>
          <a:stretch>
            <a:fillRect/>
          </a:stretch>
        </p:blipFill>
        <p:spPr bwMode="auto">
          <a:xfrm>
            <a:off x="258763" y="4465638"/>
            <a:ext cx="2160587" cy="1614487"/>
          </a:xfrm>
          <a:prstGeom prst="rect">
            <a:avLst/>
          </a:prstGeom>
          <a:noFill/>
          <a:ln w="9525">
            <a:noFill/>
            <a:miter lim="800000"/>
            <a:headEnd/>
            <a:tailEnd/>
          </a:ln>
        </p:spPr>
      </p:pic>
      <p:pic>
        <p:nvPicPr>
          <p:cNvPr id="81926" name="Picture 3"/>
          <p:cNvPicPr>
            <a:picLocks noChangeAspect="1" noChangeArrowheads="1"/>
          </p:cNvPicPr>
          <p:nvPr/>
        </p:nvPicPr>
        <p:blipFill>
          <a:blip r:embed="rId5"/>
          <a:srcRect/>
          <a:stretch>
            <a:fillRect/>
          </a:stretch>
        </p:blipFill>
        <p:spPr bwMode="auto">
          <a:xfrm>
            <a:off x="5775325" y="0"/>
            <a:ext cx="3055938" cy="1797050"/>
          </a:xfrm>
          <a:prstGeom prst="rect">
            <a:avLst/>
          </a:prstGeom>
          <a:noFill/>
          <a:ln w="9525">
            <a:noFill/>
            <a:miter lim="800000"/>
            <a:headEnd/>
            <a:tailEnd/>
          </a:ln>
        </p:spPr>
      </p:pic>
      <p:pic>
        <p:nvPicPr>
          <p:cNvPr id="81927" name="Picture 4" descr="0"/>
          <p:cNvPicPr>
            <a:picLocks noGrp="1" noChangeAspect="1" noChangeArrowheads="1"/>
          </p:cNvPicPr>
          <p:nvPr>
            <p:ph sz="quarter" idx="15"/>
          </p:nvPr>
        </p:nvPicPr>
        <p:blipFill>
          <a:blip r:embed="rId6"/>
          <a:srcRect/>
          <a:stretch>
            <a:fillRect/>
          </a:stretch>
        </p:blipFill>
        <p:spPr>
          <a:xfrm>
            <a:off x="2544763" y="2084388"/>
            <a:ext cx="5599112" cy="3771900"/>
          </a:xfr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Espace réservé du contenu 5"/>
          <p:cNvSpPr>
            <a:spLocks noGrp="1"/>
          </p:cNvSpPr>
          <p:nvPr>
            <p:ph sz="quarter" idx="15"/>
          </p:nvPr>
        </p:nvSpPr>
        <p:spPr>
          <a:xfrm>
            <a:off x="3856038" y="981075"/>
            <a:ext cx="4287837" cy="4368800"/>
          </a:xfrm>
        </p:spPr>
        <p:txBody>
          <a:bodyPr/>
          <a:lstStyle/>
          <a:p>
            <a:r>
              <a:rPr smtClean="0"/>
              <a:t>Etanchéité dynamique par joints à simple et double lèvres</a:t>
            </a:r>
          </a:p>
          <a:p>
            <a:r>
              <a:rPr sz="1800" smtClean="0"/>
              <a:t>Montage des joints pour une lubrification à la graisse</a:t>
            </a:r>
          </a:p>
          <a:p>
            <a:endParaRPr smtClean="0"/>
          </a:p>
          <a:p>
            <a:endParaRPr smtClean="0"/>
          </a:p>
          <a:p>
            <a:endParaRPr smtClean="0"/>
          </a:p>
          <a:p>
            <a:endParaRPr smtClean="0"/>
          </a:p>
          <a:p>
            <a:r>
              <a:rPr sz="1800" smtClean="0"/>
              <a:t>Montage des joints pour lubrification à l’huile</a:t>
            </a:r>
          </a:p>
        </p:txBody>
      </p:sp>
      <p:sp>
        <p:nvSpPr>
          <p:cNvPr id="82946" name="Espace réservé du numéro de diapositive 2"/>
          <p:cNvSpPr>
            <a:spLocks noGrp="1"/>
          </p:cNvSpPr>
          <p:nvPr>
            <p:ph type="sldNum" sz="quarter" idx="17"/>
          </p:nvPr>
        </p:nvSpPr>
        <p:spPr bwMode="auto">
          <a:noFill/>
          <a:ln>
            <a:miter lim="800000"/>
            <a:headEnd/>
            <a:tailEnd/>
          </a:ln>
        </p:spPr>
        <p:txBody>
          <a:bodyPr wrap="square" lIns="91440" tIns="45720" rIns="91440" bIns="45720" numCol="1" anchorCtr="0" compatLnSpc="1">
            <a:prstTxWarp prst="textNoShape">
              <a:avLst/>
            </a:prstTxWarp>
          </a:bodyPr>
          <a:lstStyle/>
          <a:p>
            <a:pPr algn="r" fontAlgn="base">
              <a:spcBef>
                <a:spcPct val="0"/>
              </a:spcBef>
              <a:spcAft>
                <a:spcPct val="0"/>
              </a:spcAft>
            </a:pPr>
            <a:fld id="{E14DA70D-A59D-4D9E-9701-16BF61048A57}" type="slidenum">
              <a:rPr sz="1000"/>
              <a:pPr algn="r" fontAlgn="base">
                <a:spcBef>
                  <a:spcPct val="0"/>
                </a:spcBef>
                <a:spcAft>
                  <a:spcPct val="0"/>
                </a:spcAft>
              </a:pPr>
              <a:t>26</a:t>
            </a:fld>
            <a:endParaRPr/>
          </a:p>
        </p:txBody>
      </p:sp>
      <p:sp>
        <p:nvSpPr>
          <p:cNvPr id="5" name="Espace réservé du texte 4"/>
          <p:cNvSpPr>
            <a:spLocks noGrp="1"/>
          </p:cNvSpPr>
          <p:nvPr>
            <p:ph type="body" sz="quarter" idx="13"/>
          </p:nvPr>
        </p:nvSpPr>
        <p:spPr>
          <a:xfrm>
            <a:off x="304800" y="381000"/>
            <a:ext cx="8077200" cy="527050"/>
          </a:xfrm>
        </p:spPr>
        <p:txBody>
          <a:bodyPr/>
          <a:lstStyle/>
          <a:p>
            <a:pPr fontAlgn="auto">
              <a:spcAft>
                <a:spcPts val="0"/>
              </a:spcAft>
              <a:defRPr/>
            </a:pPr>
            <a:endParaRPr dirty="0"/>
          </a:p>
        </p:txBody>
      </p:sp>
      <p:pic>
        <p:nvPicPr>
          <p:cNvPr id="82948" name="Picture 5" descr="DSC00187"/>
          <p:cNvPicPr>
            <a:picLocks noChangeAspect="1" noChangeArrowheads="1"/>
          </p:cNvPicPr>
          <p:nvPr/>
        </p:nvPicPr>
        <p:blipFill>
          <a:blip r:embed="rId3">
            <a:lum bright="30000" contrast="12000"/>
          </a:blip>
          <a:srcRect/>
          <a:stretch>
            <a:fillRect/>
          </a:stretch>
        </p:blipFill>
        <p:spPr bwMode="auto">
          <a:xfrm>
            <a:off x="244475" y="1249363"/>
            <a:ext cx="3240088" cy="2428875"/>
          </a:xfrm>
          <a:prstGeom prst="rect">
            <a:avLst/>
          </a:prstGeom>
          <a:noFill/>
          <a:ln w="9525">
            <a:noFill/>
            <a:miter lim="800000"/>
            <a:headEnd/>
            <a:tailEnd/>
          </a:ln>
        </p:spPr>
      </p:pic>
      <p:pic>
        <p:nvPicPr>
          <p:cNvPr id="82949" name="Picture 4" descr="DSC00190"/>
          <p:cNvPicPr>
            <a:picLocks noChangeAspect="1" noChangeArrowheads="1"/>
          </p:cNvPicPr>
          <p:nvPr/>
        </p:nvPicPr>
        <p:blipFill>
          <a:blip r:embed="rId4">
            <a:lum bright="12000" contrast="12000"/>
          </a:blip>
          <a:srcRect/>
          <a:stretch>
            <a:fillRect/>
          </a:stretch>
        </p:blipFill>
        <p:spPr bwMode="auto">
          <a:xfrm>
            <a:off x="244475" y="3813175"/>
            <a:ext cx="3240088" cy="2430463"/>
          </a:xfrm>
          <a:prstGeom prst="rect">
            <a:avLst/>
          </a:prstGeom>
          <a:noFill/>
          <a:ln w="9525">
            <a:noFill/>
            <a:miter lim="800000"/>
            <a:headEnd/>
            <a:tailEnd/>
          </a:ln>
        </p:spPr>
      </p:pic>
      <p:grpSp>
        <p:nvGrpSpPr>
          <p:cNvPr id="82950" name="Groupe 75"/>
          <p:cNvGrpSpPr>
            <a:grpSpLocks/>
          </p:cNvGrpSpPr>
          <p:nvPr/>
        </p:nvGrpSpPr>
        <p:grpSpPr bwMode="auto">
          <a:xfrm>
            <a:off x="4265613" y="2708275"/>
            <a:ext cx="3025775" cy="1562100"/>
            <a:chOff x="4265525" y="2709035"/>
            <a:chExt cx="3025899" cy="1561446"/>
          </a:xfrm>
        </p:grpSpPr>
        <p:sp>
          <p:nvSpPr>
            <p:cNvPr id="2" name="Rectangle 1"/>
            <p:cNvSpPr/>
            <p:nvPr/>
          </p:nvSpPr>
          <p:spPr>
            <a:xfrm>
              <a:off x="4325852" y="3297751"/>
              <a:ext cx="2879843" cy="38084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grpSp>
          <p:nvGrpSpPr>
            <p:cNvPr id="83001" name="Groupe 14"/>
            <p:cNvGrpSpPr>
              <a:grpSpLocks/>
            </p:cNvGrpSpPr>
            <p:nvPr/>
          </p:nvGrpSpPr>
          <p:grpSpPr bwMode="auto">
            <a:xfrm>
              <a:off x="4903596" y="2838526"/>
              <a:ext cx="624170" cy="458949"/>
              <a:chOff x="4556760" y="4202270"/>
              <a:chExt cx="518160" cy="381000"/>
            </a:xfrm>
          </p:grpSpPr>
          <p:sp>
            <p:nvSpPr>
              <p:cNvPr id="9" name="Rectangle 8"/>
              <p:cNvSpPr/>
              <p:nvPr/>
            </p:nvSpPr>
            <p:spPr>
              <a:xfrm>
                <a:off x="4556868" y="4202793"/>
                <a:ext cx="517947" cy="38070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10" name="Connecteur droit 9"/>
              <p:cNvCxnSpPr/>
              <p:nvPr/>
            </p:nvCxnSpPr>
            <p:spPr>
              <a:xfrm>
                <a:off x="4637261" y="4285785"/>
                <a:ext cx="361113" cy="231849"/>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 name="Connecteur droit 13"/>
              <p:cNvCxnSpPr/>
              <p:nvPr/>
            </p:nvCxnSpPr>
            <p:spPr>
              <a:xfrm flipV="1">
                <a:off x="4769054" y="4317400"/>
                <a:ext cx="93574" cy="151492"/>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83002" name="Groupe 16"/>
            <p:cNvGrpSpPr>
              <a:grpSpLocks/>
            </p:cNvGrpSpPr>
            <p:nvPr/>
          </p:nvGrpSpPr>
          <p:grpSpPr bwMode="auto">
            <a:xfrm flipV="1">
              <a:off x="4906419" y="3678475"/>
              <a:ext cx="624170" cy="458949"/>
              <a:chOff x="4556760" y="4202270"/>
              <a:chExt cx="518160" cy="381000"/>
            </a:xfrm>
          </p:grpSpPr>
          <p:sp>
            <p:nvSpPr>
              <p:cNvPr id="18" name="Rectangle 17"/>
              <p:cNvSpPr/>
              <p:nvPr/>
            </p:nvSpPr>
            <p:spPr>
              <a:xfrm>
                <a:off x="4557160" y="4202467"/>
                <a:ext cx="517947" cy="380706"/>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19" name="Connecteur droit 18"/>
              <p:cNvCxnSpPr/>
              <p:nvPr/>
            </p:nvCxnSpPr>
            <p:spPr>
              <a:xfrm>
                <a:off x="4637554" y="4285458"/>
                <a:ext cx="361113" cy="231849"/>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 name="Connecteur droit 19"/>
              <p:cNvCxnSpPr/>
              <p:nvPr/>
            </p:nvCxnSpPr>
            <p:spPr>
              <a:xfrm flipV="1">
                <a:off x="4769347" y="4317073"/>
                <a:ext cx="93574" cy="151493"/>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83003" name="Groupe 20"/>
            <p:cNvGrpSpPr>
              <a:grpSpLocks/>
            </p:cNvGrpSpPr>
            <p:nvPr/>
          </p:nvGrpSpPr>
          <p:grpSpPr bwMode="auto">
            <a:xfrm flipV="1">
              <a:off x="6371277" y="3678475"/>
              <a:ext cx="298310" cy="219346"/>
              <a:chOff x="4556760" y="4202270"/>
              <a:chExt cx="518160" cy="381000"/>
            </a:xfrm>
          </p:grpSpPr>
          <p:sp>
            <p:nvSpPr>
              <p:cNvPr id="22" name="Rectangle 21"/>
              <p:cNvSpPr/>
              <p:nvPr/>
            </p:nvSpPr>
            <p:spPr>
              <a:xfrm>
                <a:off x="4555647" y="4202697"/>
                <a:ext cx="518424" cy="380370"/>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23" name="Connecteur droit 22"/>
              <p:cNvCxnSpPr/>
              <p:nvPr/>
            </p:nvCxnSpPr>
            <p:spPr>
              <a:xfrm>
                <a:off x="4635615" y="4285386"/>
                <a:ext cx="361243" cy="231529"/>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Connecteur droit 23"/>
              <p:cNvCxnSpPr/>
              <p:nvPr/>
            </p:nvCxnSpPr>
            <p:spPr>
              <a:xfrm flipV="1">
                <a:off x="4767979" y="4315706"/>
                <a:ext cx="93758" cy="154353"/>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83004" name="Groupe 24"/>
            <p:cNvGrpSpPr>
              <a:grpSpLocks/>
            </p:cNvGrpSpPr>
            <p:nvPr/>
          </p:nvGrpSpPr>
          <p:grpSpPr bwMode="auto">
            <a:xfrm>
              <a:off x="6372627" y="3078128"/>
              <a:ext cx="298310" cy="219346"/>
              <a:chOff x="4556760" y="4202270"/>
              <a:chExt cx="518160" cy="381000"/>
            </a:xfrm>
          </p:grpSpPr>
          <p:sp>
            <p:nvSpPr>
              <p:cNvPr id="26" name="Rectangle 25"/>
              <p:cNvSpPr/>
              <p:nvPr/>
            </p:nvSpPr>
            <p:spPr>
              <a:xfrm>
                <a:off x="4556058" y="4203381"/>
                <a:ext cx="518424" cy="380370"/>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27" name="Connecteur droit 26"/>
              <p:cNvCxnSpPr/>
              <p:nvPr/>
            </p:nvCxnSpPr>
            <p:spPr>
              <a:xfrm>
                <a:off x="4636029" y="4286070"/>
                <a:ext cx="361241" cy="231529"/>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 name="Connecteur droit 27"/>
              <p:cNvCxnSpPr/>
              <p:nvPr/>
            </p:nvCxnSpPr>
            <p:spPr>
              <a:xfrm flipV="1">
                <a:off x="4768392" y="4316389"/>
                <a:ext cx="93758" cy="154353"/>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83005" name="Groupe 35"/>
            <p:cNvGrpSpPr>
              <a:grpSpLocks/>
            </p:cNvGrpSpPr>
            <p:nvPr/>
          </p:nvGrpSpPr>
          <p:grpSpPr bwMode="auto">
            <a:xfrm>
              <a:off x="4265525" y="2838526"/>
              <a:ext cx="3025899" cy="229474"/>
              <a:chOff x="4411064" y="2838526"/>
              <a:chExt cx="2880360" cy="239602"/>
            </a:xfrm>
          </p:grpSpPr>
          <p:cxnSp>
            <p:nvCxnSpPr>
              <p:cNvPr id="29" name="Connecteur droit 28"/>
              <p:cNvCxnSpPr/>
              <p:nvPr/>
            </p:nvCxnSpPr>
            <p:spPr>
              <a:xfrm>
                <a:off x="4411064" y="2839184"/>
                <a:ext cx="1592812"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a:off x="6003876" y="3077773"/>
                <a:ext cx="1287548"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4" name="Connecteur droit 33"/>
              <p:cNvCxnSpPr/>
              <p:nvPr/>
            </p:nvCxnSpPr>
            <p:spPr>
              <a:xfrm flipV="1">
                <a:off x="6003876" y="2839184"/>
                <a:ext cx="0" cy="23859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83006" name="Groupe 37"/>
            <p:cNvGrpSpPr>
              <a:grpSpLocks/>
            </p:cNvGrpSpPr>
            <p:nvPr/>
          </p:nvGrpSpPr>
          <p:grpSpPr bwMode="auto">
            <a:xfrm flipV="1">
              <a:off x="4265525" y="3907170"/>
              <a:ext cx="3025899" cy="239602"/>
              <a:chOff x="4411064" y="2838526"/>
              <a:chExt cx="2880360" cy="239602"/>
            </a:xfrm>
          </p:grpSpPr>
          <p:cxnSp>
            <p:nvCxnSpPr>
              <p:cNvPr id="39" name="Connecteur droit 38"/>
              <p:cNvCxnSpPr/>
              <p:nvPr/>
            </p:nvCxnSpPr>
            <p:spPr>
              <a:xfrm>
                <a:off x="4411064" y="2838590"/>
                <a:ext cx="1592812"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p:nvCxnSpPr>
            <p:spPr>
              <a:xfrm>
                <a:off x="6003876" y="3078202"/>
                <a:ext cx="1287548"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1" name="Connecteur droit 40"/>
              <p:cNvCxnSpPr/>
              <p:nvPr/>
            </p:nvCxnSpPr>
            <p:spPr>
              <a:xfrm flipV="1">
                <a:off x="6003876" y="2838590"/>
                <a:ext cx="0" cy="23961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83007" name="Groupe 51"/>
            <p:cNvGrpSpPr>
              <a:grpSpLocks/>
            </p:cNvGrpSpPr>
            <p:nvPr/>
          </p:nvGrpSpPr>
          <p:grpSpPr bwMode="auto">
            <a:xfrm>
              <a:off x="4391132" y="2848654"/>
              <a:ext cx="346667" cy="448820"/>
              <a:chOff x="4456444" y="2848654"/>
              <a:chExt cx="346667" cy="448820"/>
            </a:xfrm>
          </p:grpSpPr>
          <p:cxnSp>
            <p:nvCxnSpPr>
              <p:cNvPr id="42" name="Connecteur droit 41"/>
              <p:cNvCxnSpPr/>
              <p:nvPr/>
            </p:nvCxnSpPr>
            <p:spPr>
              <a:xfrm>
                <a:off x="4502294" y="2894696"/>
                <a:ext cx="25401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 name="Connecteur droit 43"/>
              <p:cNvCxnSpPr/>
              <p:nvPr/>
            </p:nvCxnSpPr>
            <p:spPr>
              <a:xfrm flipH="1">
                <a:off x="4514994" y="2894696"/>
                <a:ext cx="241310" cy="364972"/>
              </a:xfrm>
              <a:prstGeom prst="line">
                <a:avLst/>
              </a:prstGeom>
              <a:ln w="28575">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4456254" y="2848677"/>
                <a:ext cx="346089" cy="44907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grpSp>
        <p:grpSp>
          <p:nvGrpSpPr>
            <p:cNvPr id="83008" name="Groupe 53"/>
            <p:cNvGrpSpPr>
              <a:grpSpLocks/>
            </p:cNvGrpSpPr>
            <p:nvPr/>
          </p:nvGrpSpPr>
          <p:grpSpPr bwMode="auto">
            <a:xfrm flipV="1">
              <a:off x="4391131" y="3683540"/>
              <a:ext cx="346667" cy="448820"/>
              <a:chOff x="4456444" y="2848654"/>
              <a:chExt cx="346667" cy="448820"/>
            </a:xfrm>
          </p:grpSpPr>
          <p:cxnSp>
            <p:nvCxnSpPr>
              <p:cNvPr id="55" name="Connecteur droit 54"/>
              <p:cNvCxnSpPr/>
              <p:nvPr/>
            </p:nvCxnSpPr>
            <p:spPr>
              <a:xfrm>
                <a:off x="4502295" y="2894606"/>
                <a:ext cx="25401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 name="Connecteur droit 55"/>
              <p:cNvCxnSpPr/>
              <p:nvPr/>
            </p:nvCxnSpPr>
            <p:spPr>
              <a:xfrm flipH="1">
                <a:off x="4514995" y="2894606"/>
                <a:ext cx="241310" cy="364972"/>
              </a:xfrm>
              <a:prstGeom prst="line">
                <a:avLst/>
              </a:prstGeom>
              <a:ln w="28575">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4456255" y="2848587"/>
                <a:ext cx="346089" cy="44907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grpSp>
        <p:grpSp>
          <p:nvGrpSpPr>
            <p:cNvPr id="83009" name="Groupe 65"/>
            <p:cNvGrpSpPr>
              <a:grpSpLocks/>
            </p:cNvGrpSpPr>
            <p:nvPr/>
          </p:nvGrpSpPr>
          <p:grpSpPr bwMode="auto">
            <a:xfrm flipH="1">
              <a:off x="6890114" y="3068000"/>
              <a:ext cx="182002" cy="200340"/>
              <a:chOff x="4456444" y="2848654"/>
              <a:chExt cx="346667" cy="448820"/>
            </a:xfrm>
          </p:grpSpPr>
          <p:cxnSp>
            <p:nvCxnSpPr>
              <p:cNvPr id="67" name="Connecteur droit 66"/>
              <p:cNvCxnSpPr/>
              <p:nvPr/>
            </p:nvCxnSpPr>
            <p:spPr>
              <a:xfrm>
                <a:off x="4501377" y="2958098"/>
                <a:ext cx="25703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8" name="Connecteur droit 67"/>
              <p:cNvCxnSpPr/>
              <p:nvPr/>
            </p:nvCxnSpPr>
            <p:spPr>
              <a:xfrm flipH="1">
                <a:off x="4516495" y="2958098"/>
                <a:ext cx="241912" cy="298618"/>
              </a:xfrm>
              <a:prstGeom prst="line">
                <a:avLst/>
              </a:prstGeom>
              <a:ln w="28575">
                <a:solidFill>
                  <a:srgbClr val="7030A0"/>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a:off x="4456017" y="2847893"/>
                <a:ext cx="347749" cy="447926"/>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grpSp>
        <p:grpSp>
          <p:nvGrpSpPr>
            <p:cNvPr id="83010" name="Groupe 71"/>
            <p:cNvGrpSpPr>
              <a:grpSpLocks/>
            </p:cNvGrpSpPr>
            <p:nvPr/>
          </p:nvGrpSpPr>
          <p:grpSpPr bwMode="auto">
            <a:xfrm flipH="1" flipV="1">
              <a:off x="6890114" y="3687978"/>
              <a:ext cx="182002" cy="200340"/>
              <a:chOff x="4456444" y="2848654"/>
              <a:chExt cx="346667" cy="448820"/>
            </a:xfrm>
          </p:grpSpPr>
          <p:cxnSp>
            <p:nvCxnSpPr>
              <p:cNvPr id="73" name="Connecteur droit 72"/>
              <p:cNvCxnSpPr/>
              <p:nvPr/>
            </p:nvCxnSpPr>
            <p:spPr>
              <a:xfrm>
                <a:off x="4501377" y="2959450"/>
                <a:ext cx="25703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4" name="Connecteur droit 73"/>
              <p:cNvCxnSpPr/>
              <p:nvPr/>
            </p:nvCxnSpPr>
            <p:spPr>
              <a:xfrm flipH="1">
                <a:off x="4516495" y="2959450"/>
                <a:ext cx="241912" cy="298618"/>
              </a:xfrm>
              <a:prstGeom prst="line">
                <a:avLst/>
              </a:prstGeom>
              <a:ln w="28575">
                <a:solidFill>
                  <a:srgbClr val="7030A0"/>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a:xfrm>
                <a:off x="4456017" y="2849245"/>
                <a:ext cx="347749" cy="447926"/>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grpSp>
        <p:sp>
          <p:nvSpPr>
            <p:cNvPr id="71" name="Rectangle 70"/>
            <p:cNvSpPr/>
            <p:nvPr/>
          </p:nvSpPr>
          <p:spPr>
            <a:xfrm>
              <a:off x="4848161" y="3159696"/>
              <a:ext cx="46040" cy="25865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77" name="Rectangle 76"/>
            <p:cNvSpPr/>
            <p:nvPr/>
          </p:nvSpPr>
          <p:spPr>
            <a:xfrm>
              <a:off x="4848161" y="3543710"/>
              <a:ext cx="46040" cy="25865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78" name="Rectangle 77"/>
            <p:cNvSpPr/>
            <p:nvPr/>
          </p:nvSpPr>
          <p:spPr>
            <a:xfrm>
              <a:off x="5562565" y="4011827"/>
              <a:ext cx="46040" cy="25865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79" name="Rectangle 78"/>
            <p:cNvSpPr/>
            <p:nvPr/>
          </p:nvSpPr>
          <p:spPr>
            <a:xfrm>
              <a:off x="5540339" y="2709035"/>
              <a:ext cx="46040" cy="25865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81" name="Rectangle 80"/>
            <p:cNvSpPr/>
            <p:nvPr/>
          </p:nvSpPr>
          <p:spPr>
            <a:xfrm>
              <a:off x="6321421" y="2924845"/>
              <a:ext cx="46040" cy="25865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82" name="Rectangle 81"/>
            <p:cNvSpPr/>
            <p:nvPr/>
          </p:nvSpPr>
          <p:spPr>
            <a:xfrm>
              <a:off x="6297608" y="3773802"/>
              <a:ext cx="46039" cy="26024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83" name="Rectangle 82"/>
            <p:cNvSpPr/>
            <p:nvPr/>
          </p:nvSpPr>
          <p:spPr>
            <a:xfrm>
              <a:off x="6696087" y="3231104"/>
              <a:ext cx="44452" cy="51254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grpSp>
      <p:grpSp>
        <p:nvGrpSpPr>
          <p:cNvPr id="82951" name="Groupe 83"/>
          <p:cNvGrpSpPr>
            <a:grpSpLocks/>
          </p:cNvGrpSpPr>
          <p:nvPr/>
        </p:nvGrpSpPr>
        <p:grpSpPr bwMode="auto">
          <a:xfrm>
            <a:off x="4265613" y="5140325"/>
            <a:ext cx="3025775" cy="1560513"/>
            <a:chOff x="4265525" y="5140148"/>
            <a:chExt cx="3025899" cy="1561446"/>
          </a:xfrm>
        </p:grpSpPr>
        <p:sp>
          <p:nvSpPr>
            <p:cNvPr id="86" name="Rectangle 85"/>
            <p:cNvSpPr/>
            <p:nvPr/>
          </p:nvSpPr>
          <p:spPr>
            <a:xfrm>
              <a:off x="4325852" y="5727874"/>
              <a:ext cx="2879843" cy="38122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grpSp>
          <p:nvGrpSpPr>
            <p:cNvPr id="82953" name="Groupe 86"/>
            <p:cNvGrpSpPr>
              <a:grpSpLocks/>
            </p:cNvGrpSpPr>
            <p:nvPr/>
          </p:nvGrpSpPr>
          <p:grpSpPr bwMode="auto">
            <a:xfrm>
              <a:off x="4903596" y="5269639"/>
              <a:ext cx="624170" cy="458949"/>
              <a:chOff x="4556760" y="4202270"/>
              <a:chExt cx="518160" cy="381000"/>
            </a:xfrm>
          </p:grpSpPr>
          <p:sp>
            <p:nvSpPr>
              <p:cNvPr id="131" name="Rectangle 130"/>
              <p:cNvSpPr/>
              <p:nvPr/>
            </p:nvSpPr>
            <p:spPr>
              <a:xfrm>
                <a:off x="4556868" y="4202902"/>
                <a:ext cx="517947" cy="379775"/>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132" name="Connecteur droit 131"/>
              <p:cNvCxnSpPr/>
              <p:nvPr/>
            </p:nvCxnSpPr>
            <p:spPr>
              <a:xfrm>
                <a:off x="4637261" y="4285978"/>
                <a:ext cx="361113" cy="230766"/>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3" name="Connecteur droit 132"/>
              <p:cNvCxnSpPr/>
              <p:nvPr/>
            </p:nvCxnSpPr>
            <p:spPr>
              <a:xfrm flipV="1">
                <a:off x="4769054" y="4316307"/>
                <a:ext cx="93574" cy="152965"/>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82954" name="Groupe 87"/>
            <p:cNvGrpSpPr>
              <a:grpSpLocks/>
            </p:cNvGrpSpPr>
            <p:nvPr/>
          </p:nvGrpSpPr>
          <p:grpSpPr bwMode="auto">
            <a:xfrm flipV="1">
              <a:off x="4906419" y="6109588"/>
              <a:ext cx="624170" cy="458949"/>
              <a:chOff x="4556760" y="4202270"/>
              <a:chExt cx="518160" cy="381000"/>
            </a:xfrm>
          </p:grpSpPr>
          <p:sp>
            <p:nvSpPr>
              <p:cNvPr id="128" name="Rectangle 127"/>
              <p:cNvSpPr/>
              <p:nvPr/>
            </p:nvSpPr>
            <p:spPr>
              <a:xfrm>
                <a:off x="4557160" y="4202580"/>
                <a:ext cx="517947" cy="381094"/>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129" name="Connecteur droit 128"/>
              <p:cNvCxnSpPr/>
              <p:nvPr/>
            </p:nvCxnSpPr>
            <p:spPr>
              <a:xfrm>
                <a:off x="4637554" y="4285656"/>
                <a:ext cx="361113" cy="232085"/>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0" name="Connecteur droit 129"/>
              <p:cNvCxnSpPr/>
              <p:nvPr/>
            </p:nvCxnSpPr>
            <p:spPr>
              <a:xfrm flipV="1">
                <a:off x="4769347" y="4317304"/>
                <a:ext cx="93574" cy="151646"/>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82955" name="Groupe 88"/>
            <p:cNvGrpSpPr>
              <a:grpSpLocks/>
            </p:cNvGrpSpPr>
            <p:nvPr/>
          </p:nvGrpSpPr>
          <p:grpSpPr bwMode="auto">
            <a:xfrm flipV="1">
              <a:off x="6371277" y="6109588"/>
              <a:ext cx="298310" cy="219346"/>
              <a:chOff x="4556760" y="4202270"/>
              <a:chExt cx="518160" cy="381000"/>
            </a:xfrm>
          </p:grpSpPr>
          <p:sp>
            <p:nvSpPr>
              <p:cNvPr id="125" name="Rectangle 124"/>
              <p:cNvSpPr/>
              <p:nvPr/>
            </p:nvSpPr>
            <p:spPr>
              <a:xfrm>
                <a:off x="4555647" y="4203358"/>
                <a:ext cx="518424" cy="38075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126" name="Connecteur droit 125"/>
              <p:cNvCxnSpPr/>
              <p:nvPr/>
            </p:nvCxnSpPr>
            <p:spPr>
              <a:xfrm>
                <a:off x="4635615" y="4286131"/>
                <a:ext cx="361243" cy="231765"/>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7" name="Connecteur droit 126"/>
              <p:cNvCxnSpPr/>
              <p:nvPr/>
            </p:nvCxnSpPr>
            <p:spPr>
              <a:xfrm flipV="1">
                <a:off x="4767979" y="4316480"/>
                <a:ext cx="93758" cy="15451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82956" name="Groupe 89"/>
            <p:cNvGrpSpPr>
              <a:grpSpLocks/>
            </p:cNvGrpSpPr>
            <p:nvPr/>
          </p:nvGrpSpPr>
          <p:grpSpPr bwMode="auto">
            <a:xfrm>
              <a:off x="6372627" y="5509241"/>
              <a:ext cx="298310" cy="219346"/>
              <a:chOff x="4556760" y="4202270"/>
              <a:chExt cx="518160" cy="381000"/>
            </a:xfrm>
          </p:grpSpPr>
          <p:sp>
            <p:nvSpPr>
              <p:cNvPr id="122" name="Rectangle 121"/>
              <p:cNvSpPr/>
              <p:nvPr/>
            </p:nvSpPr>
            <p:spPr>
              <a:xfrm>
                <a:off x="4556058" y="4201276"/>
                <a:ext cx="518424" cy="38075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123" name="Connecteur droit 122"/>
              <p:cNvCxnSpPr/>
              <p:nvPr/>
            </p:nvCxnSpPr>
            <p:spPr>
              <a:xfrm>
                <a:off x="4636029" y="4284049"/>
                <a:ext cx="361241" cy="231765"/>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4" name="Connecteur droit 123"/>
              <p:cNvCxnSpPr/>
              <p:nvPr/>
            </p:nvCxnSpPr>
            <p:spPr>
              <a:xfrm flipV="1">
                <a:off x="4768392" y="4314400"/>
                <a:ext cx="93758" cy="15451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82957" name="Groupe 90"/>
            <p:cNvGrpSpPr>
              <a:grpSpLocks/>
            </p:cNvGrpSpPr>
            <p:nvPr/>
          </p:nvGrpSpPr>
          <p:grpSpPr bwMode="auto">
            <a:xfrm>
              <a:off x="4265525" y="5269639"/>
              <a:ext cx="3025899" cy="229474"/>
              <a:chOff x="4411064" y="2838526"/>
              <a:chExt cx="2880360" cy="239602"/>
            </a:xfrm>
          </p:grpSpPr>
          <p:cxnSp>
            <p:nvCxnSpPr>
              <p:cNvPr id="119" name="Connecteur droit 118"/>
              <p:cNvCxnSpPr/>
              <p:nvPr/>
            </p:nvCxnSpPr>
            <p:spPr>
              <a:xfrm>
                <a:off x="4411064" y="2839321"/>
                <a:ext cx="1592812"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0" name="Connecteur droit 119"/>
              <p:cNvCxnSpPr/>
              <p:nvPr/>
            </p:nvCxnSpPr>
            <p:spPr>
              <a:xfrm>
                <a:off x="6003876" y="3078153"/>
                <a:ext cx="1287548"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1" name="Connecteur droit 120"/>
              <p:cNvCxnSpPr/>
              <p:nvPr/>
            </p:nvCxnSpPr>
            <p:spPr>
              <a:xfrm flipV="1">
                <a:off x="6003876" y="2839321"/>
                <a:ext cx="0" cy="23883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82958" name="Groupe 91"/>
            <p:cNvGrpSpPr>
              <a:grpSpLocks/>
            </p:cNvGrpSpPr>
            <p:nvPr/>
          </p:nvGrpSpPr>
          <p:grpSpPr bwMode="auto">
            <a:xfrm flipV="1">
              <a:off x="4265525" y="6338283"/>
              <a:ext cx="3025899" cy="239602"/>
              <a:chOff x="4411064" y="2838526"/>
              <a:chExt cx="2880360" cy="239602"/>
            </a:xfrm>
          </p:grpSpPr>
          <p:cxnSp>
            <p:nvCxnSpPr>
              <p:cNvPr id="116" name="Connecteur droit 115"/>
              <p:cNvCxnSpPr/>
              <p:nvPr/>
            </p:nvCxnSpPr>
            <p:spPr>
              <a:xfrm>
                <a:off x="4411064" y="2838716"/>
                <a:ext cx="1592812"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7" name="Connecteur droit 116"/>
              <p:cNvCxnSpPr/>
              <p:nvPr/>
            </p:nvCxnSpPr>
            <p:spPr>
              <a:xfrm>
                <a:off x="6003876" y="3078572"/>
                <a:ext cx="1287548"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8" name="Connecteur droit 117"/>
              <p:cNvCxnSpPr/>
              <p:nvPr/>
            </p:nvCxnSpPr>
            <p:spPr>
              <a:xfrm flipV="1">
                <a:off x="6003876" y="2838716"/>
                <a:ext cx="0" cy="23985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82959" name="Groupe 92"/>
            <p:cNvGrpSpPr>
              <a:grpSpLocks/>
            </p:cNvGrpSpPr>
            <p:nvPr/>
          </p:nvGrpSpPr>
          <p:grpSpPr bwMode="auto">
            <a:xfrm flipH="1">
              <a:off x="4391132" y="5279767"/>
              <a:ext cx="346667" cy="448820"/>
              <a:chOff x="4456444" y="2848654"/>
              <a:chExt cx="346667" cy="448820"/>
            </a:xfrm>
          </p:grpSpPr>
          <p:cxnSp>
            <p:nvCxnSpPr>
              <p:cNvPr id="113" name="Connecteur droit 112"/>
              <p:cNvCxnSpPr/>
              <p:nvPr/>
            </p:nvCxnSpPr>
            <p:spPr>
              <a:xfrm>
                <a:off x="4503251" y="2894884"/>
                <a:ext cx="25401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4" name="Connecteur droit 113"/>
              <p:cNvCxnSpPr/>
              <p:nvPr/>
            </p:nvCxnSpPr>
            <p:spPr>
              <a:xfrm flipH="1">
                <a:off x="4515951" y="2894884"/>
                <a:ext cx="241310" cy="363754"/>
              </a:xfrm>
              <a:prstGeom prst="line">
                <a:avLst/>
              </a:prstGeom>
              <a:ln w="28575">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a:xfrm>
                <a:off x="4457212" y="2848818"/>
                <a:ext cx="346089" cy="44794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grpSp>
        <p:grpSp>
          <p:nvGrpSpPr>
            <p:cNvPr id="82960" name="Groupe 93"/>
            <p:cNvGrpSpPr>
              <a:grpSpLocks/>
            </p:cNvGrpSpPr>
            <p:nvPr/>
          </p:nvGrpSpPr>
          <p:grpSpPr bwMode="auto">
            <a:xfrm flipH="1" flipV="1">
              <a:off x="4391131" y="6114653"/>
              <a:ext cx="346667" cy="448820"/>
              <a:chOff x="4456444" y="2848654"/>
              <a:chExt cx="346667" cy="448820"/>
            </a:xfrm>
          </p:grpSpPr>
          <p:cxnSp>
            <p:nvCxnSpPr>
              <p:cNvPr id="110" name="Connecteur droit 109"/>
              <p:cNvCxnSpPr/>
              <p:nvPr/>
            </p:nvCxnSpPr>
            <p:spPr>
              <a:xfrm>
                <a:off x="4503250" y="2894794"/>
                <a:ext cx="25401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1" name="Connecteur droit 110"/>
              <p:cNvCxnSpPr/>
              <p:nvPr/>
            </p:nvCxnSpPr>
            <p:spPr>
              <a:xfrm flipH="1">
                <a:off x="4515950" y="2894794"/>
                <a:ext cx="241310" cy="365343"/>
              </a:xfrm>
              <a:prstGeom prst="line">
                <a:avLst/>
              </a:prstGeom>
              <a:ln w="28575">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4457211" y="2848729"/>
                <a:ext cx="346089" cy="44953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grpSp>
        <p:grpSp>
          <p:nvGrpSpPr>
            <p:cNvPr id="82961" name="Groupe 94"/>
            <p:cNvGrpSpPr>
              <a:grpSpLocks/>
            </p:cNvGrpSpPr>
            <p:nvPr/>
          </p:nvGrpSpPr>
          <p:grpSpPr bwMode="auto">
            <a:xfrm>
              <a:off x="6890114" y="5499113"/>
              <a:ext cx="182002" cy="200340"/>
              <a:chOff x="4456444" y="2848654"/>
              <a:chExt cx="346667" cy="448820"/>
            </a:xfrm>
          </p:grpSpPr>
          <p:cxnSp>
            <p:nvCxnSpPr>
              <p:cNvPr id="107" name="Connecteur droit 106"/>
              <p:cNvCxnSpPr/>
              <p:nvPr/>
            </p:nvCxnSpPr>
            <p:spPr>
              <a:xfrm>
                <a:off x="4501148" y="2959025"/>
                <a:ext cx="25703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8" name="Connecteur droit 107"/>
              <p:cNvCxnSpPr/>
              <p:nvPr/>
            </p:nvCxnSpPr>
            <p:spPr>
              <a:xfrm flipH="1">
                <a:off x="4516267" y="2959025"/>
                <a:ext cx="241912" cy="298922"/>
              </a:xfrm>
              <a:prstGeom prst="line">
                <a:avLst/>
              </a:prstGeom>
              <a:ln w="28575">
                <a:solidFill>
                  <a:srgbClr val="7030A0"/>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455789" y="2848708"/>
                <a:ext cx="347749" cy="44838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grpSp>
        <p:grpSp>
          <p:nvGrpSpPr>
            <p:cNvPr id="82962" name="Groupe 95"/>
            <p:cNvGrpSpPr>
              <a:grpSpLocks/>
            </p:cNvGrpSpPr>
            <p:nvPr/>
          </p:nvGrpSpPr>
          <p:grpSpPr bwMode="auto">
            <a:xfrm flipV="1">
              <a:off x="6890114" y="6119091"/>
              <a:ext cx="182002" cy="200340"/>
              <a:chOff x="4456444" y="2848654"/>
              <a:chExt cx="346667" cy="448820"/>
            </a:xfrm>
          </p:grpSpPr>
          <p:cxnSp>
            <p:nvCxnSpPr>
              <p:cNvPr id="104" name="Connecteur droit 103"/>
              <p:cNvCxnSpPr/>
              <p:nvPr/>
            </p:nvCxnSpPr>
            <p:spPr>
              <a:xfrm>
                <a:off x="4501148" y="2960433"/>
                <a:ext cx="25703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5" name="Connecteur droit 104"/>
              <p:cNvCxnSpPr/>
              <p:nvPr/>
            </p:nvCxnSpPr>
            <p:spPr>
              <a:xfrm flipH="1">
                <a:off x="4516267" y="2960433"/>
                <a:ext cx="241912" cy="298922"/>
              </a:xfrm>
              <a:prstGeom prst="line">
                <a:avLst/>
              </a:prstGeom>
              <a:ln w="28575">
                <a:solidFill>
                  <a:srgbClr val="7030A0"/>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a:xfrm>
                <a:off x="4455789" y="2850118"/>
                <a:ext cx="347749" cy="44838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grpSp>
        <p:sp>
          <p:nvSpPr>
            <p:cNvPr id="97" name="Rectangle 96"/>
            <p:cNvSpPr/>
            <p:nvPr/>
          </p:nvSpPr>
          <p:spPr>
            <a:xfrm>
              <a:off x="4848161" y="5591268"/>
              <a:ext cx="46040" cy="25891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98" name="Rectangle 97"/>
            <p:cNvSpPr/>
            <p:nvPr/>
          </p:nvSpPr>
          <p:spPr>
            <a:xfrm>
              <a:off x="4848161" y="5974084"/>
              <a:ext cx="46040" cy="25891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99" name="Rectangle 98"/>
            <p:cNvSpPr/>
            <p:nvPr/>
          </p:nvSpPr>
          <p:spPr>
            <a:xfrm>
              <a:off x="5562565" y="6442676"/>
              <a:ext cx="46040" cy="25891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100" name="Rectangle 99"/>
            <p:cNvSpPr/>
            <p:nvPr/>
          </p:nvSpPr>
          <p:spPr>
            <a:xfrm>
              <a:off x="5540339" y="5140148"/>
              <a:ext cx="46040" cy="25891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101" name="Rectangle 100"/>
            <p:cNvSpPr/>
            <p:nvPr/>
          </p:nvSpPr>
          <p:spPr>
            <a:xfrm>
              <a:off x="6321421" y="5356177"/>
              <a:ext cx="46040" cy="25891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102" name="Rectangle 101"/>
            <p:cNvSpPr/>
            <p:nvPr/>
          </p:nvSpPr>
          <p:spPr>
            <a:xfrm>
              <a:off x="6297608" y="6205998"/>
              <a:ext cx="46039" cy="25891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103" name="Rectangle 102"/>
            <p:cNvSpPr/>
            <p:nvPr/>
          </p:nvSpPr>
          <p:spPr>
            <a:xfrm>
              <a:off x="6696087" y="5662748"/>
              <a:ext cx="44452" cy="51306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Espace réservé du contenu 5"/>
          <p:cNvSpPr>
            <a:spLocks noGrp="1"/>
          </p:cNvSpPr>
          <p:nvPr>
            <p:ph sz="quarter" idx="15"/>
          </p:nvPr>
        </p:nvSpPr>
        <p:spPr>
          <a:xfrm>
            <a:off x="3627438" y="981075"/>
            <a:ext cx="4516437" cy="5267325"/>
          </a:xfrm>
        </p:spPr>
        <p:txBody>
          <a:bodyPr/>
          <a:lstStyle/>
          <a:p>
            <a:r>
              <a:rPr smtClean="0"/>
              <a:t>La pompe engrenage est lubrifiée à l’huile.</a:t>
            </a:r>
          </a:p>
          <a:p>
            <a:endParaRPr smtClean="0"/>
          </a:p>
          <a:p>
            <a:r>
              <a:rPr smtClean="0"/>
              <a:t>L’étanchéité statique entre les carters est assurée par joint torique</a:t>
            </a:r>
          </a:p>
          <a:p>
            <a:endParaRPr smtClean="0"/>
          </a:p>
          <a:p>
            <a:r>
              <a:rPr smtClean="0"/>
              <a:t>Usinage de la rainure à la fraise 2 tailles</a:t>
            </a:r>
          </a:p>
        </p:txBody>
      </p:sp>
      <p:sp>
        <p:nvSpPr>
          <p:cNvPr id="84994" name="Espace réservé du numéro de diapositive 2"/>
          <p:cNvSpPr>
            <a:spLocks noGrp="1"/>
          </p:cNvSpPr>
          <p:nvPr>
            <p:ph type="sldNum" sz="quarter" idx="17"/>
          </p:nvPr>
        </p:nvSpPr>
        <p:spPr bwMode="auto">
          <a:noFill/>
          <a:ln>
            <a:miter lim="800000"/>
            <a:headEnd/>
            <a:tailEnd/>
          </a:ln>
        </p:spPr>
        <p:txBody>
          <a:bodyPr wrap="square" lIns="91440" tIns="45720" rIns="91440" bIns="45720" numCol="1" anchorCtr="0" compatLnSpc="1">
            <a:prstTxWarp prst="textNoShape">
              <a:avLst/>
            </a:prstTxWarp>
          </a:bodyPr>
          <a:lstStyle/>
          <a:p>
            <a:pPr algn="r" fontAlgn="base">
              <a:spcBef>
                <a:spcPct val="0"/>
              </a:spcBef>
              <a:spcAft>
                <a:spcPct val="0"/>
              </a:spcAft>
            </a:pPr>
            <a:fld id="{C4C727C6-4DFB-484F-ABA2-94D4D0F872BF}" type="slidenum">
              <a:rPr sz="1000"/>
              <a:pPr algn="r" fontAlgn="base">
                <a:spcBef>
                  <a:spcPct val="0"/>
                </a:spcBef>
                <a:spcAft>
                  <a:spcPct val="0"/>
                </a:spcAft>
              </a:pPr>
              <a:t>27</a:t>
            </a:fld>
            <a:endParaRPr/>
          </a:p>
        </p:txBody>
      </p:sp>
      <p:sp>
        <p:nvSpPr>
          <p:cNvPr id="5" name="Espace réservé du texte 4"/>
          <p:cNvSpPr>
            <a:spLocks noGrp="1"/>
          </p:cNvSpPr>
          <p:nvPr>
            <p:ph type="body" sz="quarter" idx="13"/>
          </p:nvPr>
        </p:nvSpPr>
        <p:spPr>
          <a:xfrm>
            <a:off x="304800" y="381000"/>
            <a:ext cx="8077200" cy="527050"/>
          </a:xfrm>
        </p:spPr>
        <p:txBody>
          <a:bodyPr/>
          <a:lstStyle/>
          <a:p>
            <a:pPr fontAlgn="auto">
              <a:spcAft>
                <a:spcPts val="0"/>
              </a:spcAft>
              <a:defRPr/>
            </a:pPr>
            <a:endParaRPr dirty="0"/>
          </a:p>
        </p:txBody>
      </p:sp>
      <p:pic>
        <p:nvPicPr>
          <p:cNvPr id="84996" name="Picture 7" descr="DSC00191"/>
          <p:cNvPicPr>
            <a:picLocks noChangeAspect="1" noChangeArrowheads="1"/>
          </p:cNvPicPr>
          <p:nvPr/>
        </p:nvPicPr>
        <p:blipFill>
          <a:blip r:embed="rId2">
            <a:lum bright="18000" contrast="12000"/>
          </a:blip>
          <a:srcRect/>
          <a:stretch>
            <a:fillRect/>
          </a:stretch>
        </p:blipFill>
        <p:spPr bwMode="auto">
          <a:xfrm>
            <a:off x="304800" y="1131888"/>
            <a:ext cx="2519363" cy="1871662"/>
          </a:xfrm>
          <a:prstGeom prst="rect">
            <a:avLst/>
          </a:prstGeom>
          <a:noFill/>
          <a:ln w="9525">
            <a:noFill/>
            <a:miter lim="800000"/>
            <a:headEnd/>
            <a:tailEnd/>
          </a:ln>
        </p:spPr>
      </p:pic>
      <p:pic>
        <p:nvPicPr>
          <p:cNvPr id="84997" name="Picture 6" descr="DSC00192"/>
          <p:cNvPicPr>
            <a:picLocks noChangeAspect="1" noChangeArrowheads="1"/>
          </p:cNvPicPr>
          <p:nvPr/>
        </p:nvPicPr>
        <p:blipFill>
          <a:blip r:embed="rId3">
            <a:lum bright="30000" contrast="12000"/>
          </a:blip>
          <a:srcRect/>
          <a:stretch>
            <a:fillRect/>
          </a:stretch>
        </p:blipFill>
        <p:spPr bwMode="auto">
          <a:xfrm>
            <a:off x="304800" y="3003550"/>
            <a:ext cx="2519363" cy="1890713"/>
          </a:xfrm>
          <a:prstGeom prst="rect">
            <a:avLst/>
          </a:prstGeom>
          <a:noFill/>
          <a:ln w="9525">
            <a:noFill/>
            <a:miter lim="800000"/>
            <a:headEnd/>
            <a:tailEnd/>
          </a:ln>
        </p:spPr>
      </p:pic>
      <p:pic>
        <p:nvPicPr>
          <p:cNvPr id="84998" name="Picture 5" descr="DSC00193"/>
          <p:cNvPicPr>
            <a:picLocks noChangeAspect="1" noChangeArrowheads="1"/>
          </p:cNvPicPr>
          <p:nvPr/>
        </p:nvPicPr>
        <p:blipFill>
          <a:blip r:embed="rId4">
            <a:lum bright="18000" contrast="18000"/>
          </a:blip>
          <a:srcRect/>
          <a:stretch>
            <a:fillRect/>
          </a:stretch>
        </p:blipFill>
        <p:spPr bwMode="auto">
          <a:xfrm>
            <a:off x="304800" y="4894263"/>
            <a:ext cx="2519363" cy="18748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Espace réservé du contenu 1"/>
          <p:cNvSpPr>
            <a:spLocks noGrp="1"/>
          </p:cNvSpPr>
          <p:nvPr>
            <p:ph sz="quarter" idx="15"/>
          </p:nvPr>
        </p:nvSpPr>
        <p:spPr>
          <a:xfrm>
            <a:off x="304800" y="981075"/>
            <a:ext cx="5211763" cy="5267325"/>
          </a:xfrm>
        </p:spPr>
        <p:txBody>
          <a:bodyPr/>
          <a:lstStyle/>
          <a:p>
            <a:r>
              <a:rPr smtClean="0"/>
              <a:t>Paliers lisses qui permettent le guidage en rotation des deux arbres</a:t>
            </a:r>
          </a:p>
          <a:p>
            <a:r>
              <a:rPr smtClean="0"/>
              <a:t>Acier revêtu d’un matériau anti friction</a:t>
            </a:r>
          </a:p>
          <a:p>
            <a:r>
              <a:rPr smtClean="0"/>
              <a:t>La fente provient de la fabrication du palier (tole roulée)</a:t>
            </a:r>
          </a:p>
          <a:p>
            <a:r>
              <a:rPr smtClean="0"/>
              <a:t>Elle permet aussi d’assembler le palier qui est monté en force dans le moyeu</a:t>
            </a:r>
          </a:p>
          <a:p>
            <a:r>
              <a:rPr smtClean="0"/>
              <a:t>La rainure longitudinale permet la lubrification du contact </a:t>
            </a:r>
          </a:p>
        </p:txBody>
      </p:sp>
      <p:sp>
        <p:nvSpPr>
          <p:cNvPr id="86018" name="Espace réservé du numéro de diapositive 2"/>
          <p:cNvSpPr>
            <a:spLocks noGrp="1"/>
          </p:cNvSpPr>
          <p:nvPr>
            <p:ph type="sldNum" sz="quarter" idx="17"/>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A7CEC9BC-71A0-4D32-B3CD-0C6A6B088985}" type="slidenum">
              <a:rPr/>
              <a:pPr fontAlgn="base">
                <a:spcBef>
                  <a:spcPct val="0"/>
                </a:spcBef>
                <a:spcAft>
                  <a:spcPct val="0"/>
                </a:spcAft>
              </a:pPr>
              <a:t>28</a:t>
            </a:fld>
            <a:endParaRPr/>
          </a:p>
        </p:txBody>
      </p:sp>
      <p:sp>
        <p:nvSpPr>
          <p:cNvPr id="4" name="Espace réservé du texte 3"/>
          <p:cNvSpPr>
            <a:spLocks noGrp="1"/>
          </p:cNvSpPr>
          <p:nvPr>
            <p:ph type="body" sz="quarter" idx="13"/>
          </p:nvPr>
        </p:nvSpPr>
        <p:spPr>
          <a:xfrm>
            <a:off x="304800" y="381000"/>
            <a:ext cx="8077200" cy="527050"/>
          </a:xfrm>
        </p:spPr>
        <p:txBody>
          <a:bodyPr/>
          <a:lstStyle/>
          <a:p>
            <a:pPr fontAlgn="auto">
              <a:spcAft>
                <a:spcPts val="0"/>
              </a:spcAft>
              <a:defRPr/>
            </a:pPr>
            <a:r>
              <a:rPr dirty="0" smtClean="0"/>
              <a:t>Guidage des arbres</a:t>
            </a:r>
            <a:endParaRPr dirty="0"/>
          </a:p>
        </p:txBody>
      </p:sp>
      <p:pic>
        <p:nvPicPr>
          <p:cNvPr id="86020" name="Picture 3" descr="DSC00178"/>
          <p:cNvPicPr>
            <a:picLocks noChangeAspect="1" noChangeArrowheads="1"/>
          </p:cNvPicPr>
          <p:nvPr/>
        </p:nvPicPr>
        <p:blipFill>
          <a:blip r:embed="rId2">
            <a:lum bright="12000" contrast="12000"/>
          </a:blip>
          <a:srcRect l="29456" t="18059" r="33145" b="25964"/>
          <a:stretch>
            <a:fillRect/>
          </a:stretch>
        </p:blipFill>
        <p:spPr bwMode="auto">
          <a:xfrm>
            <a:off x="5516563" y="930275"/>
            <a:ext cx="2670175" cy="30019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Espace réservé du contenu 1"/>
          <p:cNvSpPr>
            <a:spLocks noGrp="1"/>
          </p:cNvSpPr>
          <p:nvPr>
            <p:ph sz="quarter" idx="15"/>
          </p:nvPr>
        </p:nvSpPr>
        <p:spPr>
          <a:xfrm>
            <a:off x="3108325" y="981075"/>
            <a:ext cx="5035550" cy="3819525"/>
          </a:xfrm>
        </p:spPr>
        <p:txBody>
          <a:bodyPr/>
          <a:lstStyle/>
          <a:p>
            <a:r>
              <a:rPr smtClean="0"/>
              <a:t>Montage avec roulement à contact oblique à bagues séparables</a:t>
            </a:r>
          </a:p>
          <a:p>
            <a:r>
              <a:rPr smtClean="0"/>
              <a:t>Roulements qui permettent des efforts axiaux et radiaux élevés</a:t>
            </a:r>
          </a:p>
          <a:p>
            <a:r>
              <a:rPr smtClean="0"/>
              <a:t>Des roulements à rouleaux cylindriques n’encaissent que des efforts radiaux</a:t>
            </a:r>
          </a:p>
        </p:txBody>
      </p:sp>
      <p:sp>
        <p:nvSpPr>
          <p:cNvPr id="87042" name="Espace réservé du numéro de diapositive 2"/>
          <p:cNvSpPr>
            <a:spLocks noGrp="1"/>
          </p:cNvSpPr>
          <p:nvPr>
            <p:ph type="sldNum" sz="quarter" idx="17"/>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FEF85372-B7D8-4D7E-911F-307CE2C34171}" type="slidenum">
              <a:rPr/>
              <a:pPr fontAlgn="base">
                <a:spcBef>
                  <a:spcPct val="0"/>
                </a:spcBef>
                <a:spcAft>
                  <a:spcPct val="0"/>
                </a:spcAft>
              </a:pPr>
              <a:t>29</a:t>
            </a:fld>
            <a:endParaRPr/>
          </a:p>
        </p:txBody>
      </p:sp>
      <p:sp>
        <p:nvSpPr>
          <p:cNvPr id="4" name="Espace réservé du texte 3"/>
          <p:cNvSpPr>
            <a:spLocks noGrp="1"/>
          </p:cNvSpPr>
          <p:nvPr>
            <p:ph type="body" sz="quarter" idx="13"/>
          </p:nvPr>
        </p:nvSpPr>
        <p:spPr>
          <a:xfrm>
            <a:off x="304800" y="381000"/>
            <a:ext cx="8077200" cy="527050"/>
          </a:xfrm>
        </p:spPr>
        <p:txBody>
          <a:bodyPr/>
          <a:lstStyle/>
          <a:p>
            <a:pPr fontAlgn="auto">
              <a:spcAft>
                <a:spcPts val="0"/>
              </a:spcAft>
              <a:defRPr/>
            </a:pPr>
            <a:r>
              <a:rPr dirty="0" smtClean="0"/>
              <a:t>Guidage de l’arbre moteurs</a:t>
            </a:r>
            <a:endParaRPr dirty="0"/>
          </a:p>
        </p:txBody>
      </p:sp>
      <p:pic>
        <p:nvPicPr>
          <p:cNvPr id="87044" name="Picture 3" descr="DSC00194"/>
          <p:cNvPicPr>
            <a:picLocks noChangeAspect="1" noChangeArrowheads="1"/>
          </p:cNvPicPr>
          <p:nvPr/>
        </p:nvPicPr>
        <p:blipFill>
          <a:blip r:embed="rId2">
            <a:lum bright="30000" contrast="12000"/>
          </a:blip>
          <a:srcRect/>
          <a:stretch>
            <a:fillRect/>
          </a:stretch>
        </p:blipFill>
        <p:spPr bwMode="auto">
          <a:xfrm>
            <a:off x="228600" y="1203325"/>
            <a:ext cx="2879725" cy="2146300"/>
          </a:xfrm>
          <a:prstGeom prst="rect">
            <a:avLst/>
          </a:prstGeom>
          <a:noFill/>
          <a:ln w="9525">
            <a:noFill/>
            <a:miter lim="800000"/>
            <a:headEnd/>
            <a:tailEnd/>
          </a:ln>
        </p:spPr>
      </p:pic>
      <p:pic>
        <p:nvPicPr>
          <p:cNvPr id="87045" name="Picture 5" descr="0"/>
          <p:cNvPicPr>
            <a:picLocks noChangeAspect="1" noChangeArrowheads="1"/>
          </p:cNvPicPr>
          <p:nvPr/>
        </p:nvPicPr>
        <p:blipFill>
          <a:blip r:embed="rId3"/>
          <a:srcRect/>
          <a:stretch>
            <a:fillRect/>
          </a:stretch>
        </p:blipFill>
        <p:spPr bwMode="auto">
          <a:xfrm>
            <a:off x="228600" y="4664075"/>
            <a:ext cx="7553325" cy="2193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Image 8" descr="F:\Dropbox\partage nouveau programme\analyse des systèmes\TP (David et Pierre)\Winch\Définition de blocs.png"/>
          <p:cNvPicPr>
            <a:picLocks noChangeAspect="1" noChangeArrowheads="1"/>
          </p:cNvPicPr>
          <p:nvPr/>
        </p:nvPicPr>
        <p:blipFill>
          <a:blip r:embed="rId3"/>
          <a:srcRect/>
          <a:stretch>
            <a:fillRect/>
          </a:stretch>
        </p:blipFill>
        <p:spPr bwMode="auto">
          <a:xfrm>
            <a:off x="3186546" y="1112748"/>
            <a:ext cx="4821382" cy="2729435"/>
          </a:xfrm>
          <a:prstGeom prst="rect">
            <a:avLst/>
          </a:prstGeom>
          <a:noFill/>
          <a:ln w="9525">
            <a:noFill/>
            <a:miter lim="800000"/>
            <a:headEnd/>
            <a:tailEnd/>
          </a:ln>
        </p:spPr>
      </p:pic>
      <p:sp>
        <p:nvSpPr>
          <p:cNvPr id="27651" name="Espace réservé du contenu 3"/>
          <p:cNvSpPr>
            <a:spLocks noGrp="1"/>
          </p:cNvSpPr>
          <p:nvPr>
            <p:ph sz="quarter" idx="15"/>
          </p:nvPr>
        </p:nvSpPr>
        <p:spPr>
          <a:xfrm>
            <a:off x="214313" y="4572000"/>
            <a:ext cx="7839075" cy="2286000"/>
          </a:xfrm>
        </p:spPr>
        <p:txBody>
          <a:bodyPr/>
          <a:lstStyle/>
          <a:p>
            <a:r>
              <a:rPr sz="1600" smtClean="0"/>
              <a:t>Les 2 vitesses du WINCH sont obtenues par rotation d'une part par rotation dans le sens trigonométrique, d'autre part dans le sens horaire</a:t>
            </a:r>
          </a:p>
          <a:p>
            <a:pPr lvl="1"/>
            <a:r>
              <a:rPr sz="1200" smtClean="0"/>
              <a:t>Dans un sens, la vitesse de rotation est directement celui de la manivelle (Rapport de 1)</a:t>
            </a:r>
          </a:p>
          <a:p>
            <a:pPr lvl="1"/>
            <a:r>
              <a:rPr sz="1200" smtClean="0"/>
              <a:t>Dans l'autre sens, la vitesse de rotation est inférieure à celui de la manivelle (Rapport de 2)</a:t>
            </a:r>
          </a:p>
          <a:p>
            <a:r>
              <a:rPr sz="1600" smtClean="0"/>
              <a:t>Afin d'assurer le levage de la charge, il est nécessaire :</a:t>
            </a:r>
          </a:p>
          <a:p>
            <a:pPr lvl="1"/>
            <a:r>
              <a:rPr sz="1400" smtClean="0"/>
              <a:t>D'assurer une tension minimale dans le brin mou</a:t>
            </a:r>
          </a:p>
          <a:p>
            <a:pPr lvl="1"/>
            <a:r>
              <a:rPr sz="1400" smtClean="0"/>
              <a:t>De réaliser plusieurs tours de corde sur le winch afin d'augmenter le coefficient de frottement entre la corde et le tambour</a:t>
            </a:r>
          </a:p>
        </p:txBody>
      </p:sp>
      <p:sp>
        <p:nvSpPr>
          <p:cNvPr id="3" name="Espace réservé du texte 2"/>
          <p:cNvSpPr>
            <a:spLocks noGrp="1"/>
          </p:cNvSpPr>
          <p:nvPr>
            <p:ph type="body" sz="quarter" idx="13"/>
          </p:nvPr>
        </p:nvSpPr>
        <p:spPr>
          <a:xfrm>
            <a:off x="304800" y="381000"/>
            <a:ext cx="8077200" cy="527050"/>
          </a:xfrm>
        </p:spPr>
        <p:txBody>
          <a:bodyPr/>
          <a:lstStyle/>
          <a:p>
            <a:pPr fontAlgn="auto">
              <a:spcAft>
                <a:spcPts val="0"/>
              </a:spcAft>
              <a:defRPr/>
            </a:pPr>
            <a:r>
              <a:rPr smtClean="0"/>
              <a:t>Winch à 2 vitesses – Présentation</a:t>
            </a:r>
          </a:p>
        </p:txBody>
      </p:sp>
      <p:sp>
        <p:nvSpPr>
          <p:cNvPr id="27653" name="Espace réservé du numéro de diapositive 1"/>
          <p:cNvSpPr>
            <a:spLocks noGrp="1"/>
          </p:cNvSpPr>
          <p:nvPr>
            <p:ph type="sldNum" sz="quarter" idx="17"/>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1CDC4A78-23C6-4E3F-A170-708FCE38B74F}" type="slidenum">
              <a:rPr/>
              <a:pPr fontAlgn="base">
                <a:spcBef>
                  <a:spcPct val="0"/>
                </a:spcBef>
                <a:spcAft>
                  <a:spcPct val="0"/>
                </a:spcAft>
              </a:pPr>
              <a:t>3</a:t>
            </a:fld>
            <a:endParaRPr sz="2400"/>
          </a:p>
        </p:txBody>
      </p:sp>
      <p:pic>
        <p:nvPicPr>
          <p:cNvPr id="27661" name="Image 14"/>
          <p:cNvPicPr>
            <a:picLocks noChangeAspect="1" noChangeArrowheads="1"/>
          </p:cNvPicPr>
          <p:nvPr/>
        </p:nvPicPr>
        <p:blipFill>
          <a:blip r:embed="rId4"/>
          <a:srcRect l="14285" r="20409" b="60500"/>
          <a:stretch>
            <a:fillRect/>
          </a:stretch>
        </p:blipFill>
        <p:spPr bwMode="auto">
          <a:xfrm>
            <a:off x="285750" y="3357563"/>
            <a:ext cx="3357563" cy="1154112"/>
          </a:xfrm>
          <a:prstGeom prst="rect">
            <a:avLst/>
          </a:prstGeom>
          <a:noFill/>
          <a:ln w="9525">
            <a:noFill/>
            <a:miter lim="800000"/>
            <a:headEnd/>
            <a:tailEnd/>
          </a:ln>
        </p:spPr>
      </p:pic>
      <p:cxnSp>
        <p:nvCxnSpPr>
          <p:cNvPr id="18" name="Connecteur droit avec flèche 17"/>
          <p:cNvCxnSpPr/>
          <p:nvPr/>
        </p:nvCxnSpPr>
        <p:spPr>
          <a:xfrm flipV="1">
            <a:off x="2767013" y="3873500"/>
            <a:ext cx="920750" cy="25400"/>
          </a:xfrm>
          <a:prstGeom prst="straightConnector1">
            <a:avLst/>
          </a:prstGeom>
          <a:ln w="38100">
            <a:solidFill>
              <a:srgbClr val="FF0000"/>
            </a:solidFill>
            <a:tailEnd type="stealth" w="med" len="lg"/>
          </a:ln>
        </p:spPr>
        <p:style>
          <a:lnRef idx="1">
            <a:schemeClr val="accent1"/>
          </a:lnRef>
          <a:fillRef idx="0">
            <a:schemeClr val="accent1"/>
          </a:fillRef>
          <a:effectRef idx="0">
            <a:schemeClr val="accent1"/>
          </a:effectRef>
          <a:fontRef idx="minor">
            <a:schemeClr val="tx1"/>
          </a:fontRef>
        </p:style>
      </p:cxnSp>
      <p:sp>
        <p:nvSpPr>
          <p:cNvPr id="27663" name="ZoneTexte 20"/>
          <p:cNvSpPr txBox="1">
            <a:spLocks noChangeArrowheads="1"/>
          </p:cNvSpPr>
          <p:nvPr/>
        </p:nvSpPr>
        <p:spPr bwMode="auto">
          <a:xfrm>
            <a:off x="2555875" y="4149725"/>
            <a:ext cx="2606675" cy="368300"/>
          </a:xfrm>
          <a:prstGeom prst="rect">
            <a:avLst/>
          </a:prstGeom>
          <a:noFill/>
          <a:ln w="9525">
            <a:noFill/>
            <a:miter lim="800000"/>
            <a:headEnd/>
            <a:tailEnd/>
          </a:ln>
        </p:spPr>
        <p:txBody>
          <a:bodyPr>
            <a:spAutoFit/>
          </a:bodyPr>
          <a:lstStyle/>
          <a:p>
            <a:r>
              <a:rPr lang="fr-FR">
                <a:latin typeface="Calibri" pitchFamily="34" charset="0"/>
              </a:rPr>
              <a:t>Brin tendu (vers la voile)</a:t>
            </a:r>
          </a:p>
        </p:txBody>
      </p:sp>
      <p:sp>
        <p:nvSpPr>
          <p:cNvPr id="27664" name="ZoneTexte 21"/>
          <p:cNvSpPr txBox="1">
            <a:spLocks noChangeArrowheads="1"/>
          </p:cNvSpPr>
          <p:nvPr/>
        </p:nvSpPr>
        <p:spPr bwMode="auto">
          <a:xfrm>
            <a:off x="182563" y="4213225"/>
            <a:ext cx="2605087" cy="369888"/>
          </a:xfrm>
          <a:prstGeom prst="rect">
            <a:avLst/>
          </a:prstGeom>
          <a:noFill/>
          <a:ln w="9525">
            <a:noFill/>
            <a:miter lim="800000"/>
            <a:headEnd/>
            <a:tailEnd/>
          </a:ln>
        </p:spPr>
        <p:txBody>
          <a:bodyPr>
            <a:spAutoFit/>
          </a:bodyPr>
          <a:lstStyle/>
          <a:p>
            <a:r>
              <a:rPr lang="fr-FR">
                <a:latin typeface="Calibri" pitchFamily="34" charset="0"/>
              </a:rPr>
              <a:t>Brin "mou"</a:t>
            </a:r>
          </a:p>
        </p:txBody>
      </p:sp>
      <p:cxnSp>
        <p:nvCxnSpPr>
          <p:cNvPr id="23" name="Connecteur droit avec flèche 22"/>
          <p:cNvCxnSpPr/>
          <p:nvPr/>
        </p:nvCxnSpPr>
        <p:spPr>
          <a:xfrm rot="10800000" flipV="1">
            <a:off x="274638" y="3863975"/>
            <a:ext cx="865187" cy="14288"/>
          </a:xfrm>
          <a:prstGeom prst="straightConnector1">
            <a:avLst/>
          </a:prstGeom>
          <a:ln w="38100">
            <a:solidFill>
              <a:srgbClr val="00B0F0"/>
            </a:solidFill>
            <a:tailEnd type="stealth" w="med" len="lg"/>
          </a:ln>
        </p:spPr>
        <p:style>
          <a:lnRef idx="1">
            <a:schemeClr val="accent1"/>
          </a:lnRef>
          <a:fillRef idx="0">
            <a:schemeClr val="accent1"/>
          </a:fillRef>
          <a:effectRef idx="0">
            <a:schemeClr val="accent1"/>
          </a:effectRef>
          <a:fontRef idx="minor">
            <a:schemeClr val="tx1"/>
          </a:fontRef>
        </p:style>
      </p:cxnSp>
      <p:pic>
        <p:nvPicPr>
          <p:cNvPr id="30721" name="Image 5" descr="F:\Dropbox\partage nouveau programme\analyse des systèmes\TP (David et Pierre)\Winch\Cas utilisation.png"/>
          <p:cNvPicPr>
            <a:picLocks noChangeAspect="1" noChangeArrowheads="1"/>
          </p:cNvPicPr>
          <p:nvPr/>
        </p:nvPicPr>
        <p:blipFill>
          <a:blip r:embed="rId5"/>
          <a:srcRect/>
          <a:stretch>
            <a:fillRect/>
          </a:stretch>
        </p:blipFill>
        <p:spPr bwMode="auto">
          <a:xfrm>
            <a:off x="221673" y="1339272"/>
            <a:ext cx="2970213" cy="1838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ctrTitle"/>
          </p:nvPr>
        </p:nvSpPr>
        <p:spPr/>
        <p:txBody>
          <a:bodyPr/>
          <a:lstStyle/>
          <a:p>
            <a:pPr fontAlgn="auto">
              <a:spcAft>
                <a:spcPts val="0"/>
              </a:spcAft>
              <a:defRPr/>
            </a:pPr>
            <a:r>
              <a:rPr dirty="0" smtClean="0"/>
              <a:t>Réducteur roue et vis sans fin</a:t>
            </a:r>
            <a:endParaRPr dirty="0"/>
          </a:p>
        </p:txBody>
      </p:sp>
      <p:sp>
        <p:nvSpPr>
          <p:cNvPr id="88066" name="Espace réservé du numéro de diapositive 2"/>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pPr algn="ctr" fontAlgn="base">
              <a:spcBef>
                <a:spcPct val="0"/>
              </a:spcBef>
              <a:spcAft>
                <a:spcPct val="0"/>
              </a:spcAft>
            </a:pPr>
            <a:fld id="{F3BAE096-75BD-4958-AB09-F46027A50212}" type="slidenum">
              <a:rPr sz="1400" smtClean="0"/>
              <a:pPr algn="ctr" fontAlgn="base">
                <a:spcBef>
                  <a:spcPct val="0"/>
                </a:spcBef>
                <a:spcAft>
                  <a:spcPct val="0"/>
                </a:spcAft>
              </a:pPr>
              <a:t>30</a:t>
            </a:fld>
            <a:endParaRPr sz="1400" smtClean="0"/>
          </a:p>
        </p:txBody>
      </p:sp>
      <p:pic>
        <p:nvPicPr>
          <p:cNvPr id="88067" name="Picture 3"/>
          <p:cNvPicPr>
            <a:picLocks noChangeAspect="1" noChangeArrowheads="1"/>
          </p:cNvPicPr>
          <p:nvPr/>
        </p:nvPicPr>
        <p:blipFill>
          <a:blip r:embed="rId2"/>
          <a:srcRect l="45168" t="12239" r="34396" b="48291"/>
          <a:stretch>
            <a:fillRect/>
          </a:stretch>
        </p:blipFill>
        <p:spPr bwMode="auto">
          <a:xfrm>
            <a:off x="1249363" y="746125"/>
            <a:ext cx="2743200" cy="3005138"/>
          </a:xfrm>
          <a:prstGeom prst="rect">
            <a:avLst/>
          </a:prstGeom>
          <a:noFill/>
          <a:ln w="9525">
            <a:noFill/>
            <a:miter lim="800000"/>
            <a:headEnd/>
            <a:tailEnd/>
          </a:ln>
        </p:spPr>
      </p:pic>
      <p:pic>
        <p:nvPicPr>
          <p:cNvPr id="88068" name="Picture 5" descr="DSC00135"/>
          <p:cNvPicPr>
            <a:picLocks noChangeAspect="1" noChangeArrowheads="1"/>
          </p:cNvPicPr>
          <p:nvPr/>
        </p:nvPicPr>
        <p:blipFill>
          <a:blip r:embed="rId3">
            <a:lum bright="18000" contrast="12000"/>
          </a:blip>
          <a:srcRect/>
          <a:stretch>
            <a:fillRect/>
          </a:stretch>
        </p:blipFill>
        <p:spPr bwMode="auto">
          <a:xfrm>
            <a:off x="5006975" y="1154113"/>
            <a:ext cx="3467100" cy="2597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Espace réservé du contenu 1"/>
          <p:cNvSpPr>
            <a:spLocks noGrp="1"/>
          </p:cNvSpPr>
          <p:nvPr>
            <p:ph sz="quarter" idx="15"/>
          </p:nvPr>
        </p:nvSpPr>
        <p:spPr>
          <a:xfrm>
            <a:off x="3565525" y="981075"/>
            <a:ext cx="4578350" cy="5267325"/>
          </a:xfrm>
        </p:spPr>
        <p:txBody>
          <a:bodyPr/>
          <a:lstStyle/>
          <a:p>
            <a:r>
              <a:rPr smtClean="0"/>
              <a:t>Objectif </a:t>
            </a:r>
          </a:p>
          <a:p>
            <a:pPr lvl="1"/>
            <a:r>
              <a:rPr smtClean="0"/>
              <a:t>Diminuer la vitesse</a:t>
            </a:r>
          </a:p>
          <a:p>
            <a:pPr lvl="1"/>
            <a:r>
              <a:rPr smtClean="0"/>
              <a:t>Augmenter le couple</a:t>
            </a:r>
          </a:p>
          <a:p>
            <a:r>
              <a:rPr smtClean="0"/>
              <a:t>Rapport de réduction</a:t>
            </a:r>
          </a:p>
          <a:p>
            <a:pPr lvl="1"/>
            <a:r>
              <a:rPr smtClean="0"/>
              <a:t>R = Nb filets / Nb dents</a:t>
            </a:r>
          </a:p>
          <a:p>
            <a:pPr lvl="1"/>
            <a:endParaRPr smtClean="0"/>
          </a:p>
          <a:p>
            <a:pPr lvl="1"/>
            <a:r>
              <a:rPr smtClean="0"/>
              <a:t>Ne pas confondre nombre de filets et nombre de dents !</a:t>
            </a:r>
          </a:p>
          <a:p>
            <a:pPr lvl="1"/>
            <a:endParaRPr smtClean="0"/>
          </a:p>
          <a:p>
            <a:r>
              <a:rPr smtClean="0"/>
              <a:t>Notion de réversibilité</a:t>
            </a:r>
          </a:p>
          <a:p>
            <a:pPr lvl="1"/>
            <a:r>
              <a:rPr smtClean="0"/>
              <a:t>Angle d'hélice (85°)</a:t>
            </a:r>
          </a:p>
          <a:p>
            <a:pPr lvl="1"/>
            <a:r>
              <a:rPr smtClean="0"/>
              <a:t>Coefficient de frottement</a:t>
            </a:r>
          </a:p>
          <a:p>
            <a:endParaRPr smtClean="0"/>
          </a:p>
        </p:txBody>
      </p:sp>
      <p:sp>
        <p:nvSpPr>
          <p:cNvPr id="89090" name="Espace réservé du numéro de diapositive 2"/>
          <p:cNvSpPr>
            <a:spLocks noGrp="1"/>
          </p:cNvSpPr>
          <p:nvPr>
            <p:ph type="sldNum" sz="quarter" idx="17"/>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45C17D4B-8862-46B8-945A-467F87B3BBD6}" type="slidenum">
              <a:rPr/>
              <a:pPr fontAlgn="base">
                <a:spcBef>
                  <a:spcPct val="0"/>
                </a:spcBef>
                <a:spcAft>
                  <a:spcPct val="0"/>
                </a:spcAft>
              </a:pPr>
              <a:t>31</a:t>
            </a:fld>
            <a:endParaRPr/>
          </a:p>
        </p:txBody>
      </p:sp>
      <p:sp>
        <p:nvSpPr>
          <p:cNvPr id="4" name="Espace réservé du texte 3"/>
          <p:cNvSpPr>
            <a:spLocks noGrp="1"/>
          </p:cNvSpPr>
          <p:nvPr>
            <p:ph type="body" sz="quarter" idx="13"/>
          </p:nvPr>
        </p:nvSpPr>
        <p:spPr>
          <a:xfrm>
            <a:off x="304800" y="381000"/>
            <a:ext cx="8077200" cy="527050"/>
          </a:xfrm>
        </p:spPr>
        <p:txBody>
          <a:bodyPr/>
          <a:lstStyle/>
          <a:p>
            <a:pPr fontAlgn="auto">
              <a:spcAft>
                <a:spcPts val="0"/>
              </a:spcAft>
              <a:defRPr/>
            </a:pPr>
            <a:endParaRPr/>
          </a:p>
        </p:txBody>
      </p:sp>
      <p:pic>
        <p:nvPicPr>
          <p:cNvPr id="89092" name="Picture 5" descr="DSC00135"/>
          <p:cNvPicPr>
            <a:picLocks noChangeAspect="1" noChangeArrowheads="1"/>
          </p:cNvPicPr>
          <p:nvPr/>
        </p:nvPicPr>
        <p:blipFill>
          <a:blip r:embed="rId2">
            <a:lum bright="18000" contrast="12000"/>
          </a:blip>
          <a:srcRect/>
          <a:stretch>
            <a:fillRect/>
          </a:stretch>
        </p:blipFill>
        <p:spPr bwMode="auto">
          <a:xfrm>
            <a:off x="381000" y="1920875"/>
            <a:ext cx="3086100" cy="2311400"/>
          </a:xfrm>
          <a:prstGeom prst="rect">
            <a:avLst/>
          </a:prstGeom>
          <a:noFill/>
          <a:ln w="9525">
            <a:noFill/>
            <a:miter lim="800000"/>
            <a:headEnd/>
            <a:tailEnd/>
          </a:ln>
        </p:spPr>
      </p:pic>
      <p:pic>
        <p:nvPicPr>
          <p:cNvPr id="89093" name="Picture 2"/>
          <p:cNvPicPr>
            <a:picLocks noChangeAspect="1" noChangeArrowheads="1"/>
          </p:cNvPicPr>
          <p:nvPr/>
        </p:nvPicPr>
        <p:blipFill>
          <a:blip r:embed="rId3"/>
          <a:srcRect r="14879"/>
          <a:stretch>
            <a:fillRect/>
          </a:stretch>
        </p:blipFill>
        <p:spPr bwMode="auto">
          <a:xfrm>
            <a:off x="225425" y="4654550"/>
            <a:ext cx="2979738" cy="1835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Espace réservé du contenu 1"/>
          <p:cNvSpPr>
            <a:spLocks noGrp="1"/>
          </p:cNvSpPr>
          <p:nvPr>
            <p:ph sz="quarter" idx="15"/>
          </p:nvPr>
        </p:nvSpPr>
        <p:spPr>
          <a:xfrm>
            <a:off x="3673475" y="981075"/>
            <a:ext cx="4470400" cy="5267325"/>
          </a:xfrm>
        </p:spPr>
        <p:txBody>
          <a:bodyPr/>
          <a:lstStyle/>
          <a:p>
            <a:r>
              <a:rPr smtClean="0"/>
              <a:t>Roue vis à roue creuse</a:t>
            </a:r>
          </a:p>
          <a:p>
            <a:pPr lvl="1"/>
            <a:r>
              <a:rPr smtClean="0"/>
              <a:t>Vis + Roue cylindrique</a:t>
            </a:r>
          </a:p>
          <a:p>
            <a:pPr lvl="1"/>
            <a:r>
              <a:rPr smtClean="0"/>
              <a:t>Vis tangente + roue creuse</a:t>
            </a:r>
          </a:p>
          <a:p>
            <a:pPr lvl="1"/>
            <a:r>
              <a:rPr smtClean="0"/>
              <a:t>Vis globique + roue creuse</a:t>
            </a:r>
          </a:p>
          <a:p>
            <a:pPr lvl="1"/>
            <a:endParaRPr smtClean="0"/>
          </a:p>
          <a:p>
            <a:pPr lvl="1"/>
            <a:endParaRPr smtClean="0"/>
          </a:p>
          <a:p>
            <a:endParaRPr smtClean="0"/>
          </a:p>
          <a:p>
            <a:r>
              <a:rPr smtClean="0"/>
              <a:t>Existance de vis à plusieurs filets</a:t>
            </a:r>
          </a:p>
          <a:p>
            <a:endParaRPr smtClean="0"/>
          </a:p>
        </p:txBody>
      </p:sp>
      <p:sp>
        <p:nvSpPr>
          <p:cNvPr id="90114" name="Espace réservé du numéro de diapositive 2"/>
          <p:cNvSpPr>
            <a:spLocks noGrp="1"/>
          </p:cNvSpPr>
          <p:nvPr>
            <p:ph type="sldNum" sz="quarter" idx="17"/>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7D72BBFC-489A-411A-B7FB-3C84DFE630FC}" type="slidenum">
              <a:rPr/>
              <a:pPr fontAlgn="base">
                <a:spcBef>
                  <a:spcPct val="0"/>
                </a:spcBef>
                <a:spcAft>
                  <a:spcPct val="0"/>
                </a:spcAft>
              </a:pPr>
              <a:t>32</a:t>
            </a:fld>
            <a:endParaRPr/>
          </a:p>
        </p:txBody>
      </p:sp>
      <p:sp>
        <p:nvSpPr>
          <p:cNvPr id="4" name="Espace réservé du texte 3"/>
          <p:cNvSpPr>
            <a:spLocks noGrp="1"/>
          </p:cNvSpPr>
          <p:nvPr>
            <p:ph type="body" sz="quarter" idx="13"/>
          </p:nvPr>
        </p:nvSpPr>
        <p:spPr>
          <a:xfrm>
            <a:off x="304800" y="381000"/>
            <a:ext cx="8077200" cy="527050"/>
          </a:xfrm>
        </p:spPr>
        <p:txBody>
          <a:bodyPr/>
          <a:lstStyle/>
          <a:p>
            <a:pPr fontAlgn="auto">
              <a:spcAft>
                <a:spcPts val="0"/>
              </a:spcAft>
              <a:defRPr/>
            </a:pPr>
            <a:endParaRPr/>
          </a:p>
        </p:txBody>
      </p:sp>
      <p:pic>
        <p:nvPicPr>
          <p:cNvPr id="90116" name="Picture 4" descr="DSC00136"/>
          <p:cNvPicPr>
            <a:picLocks noChangeAspect="1" noChangeArrowheads="1"/>
          </p:cNvPicPr>
          <p:nvPr/>
        </p:nvPicPr>
        <p:blipFill>
          <a:blip r:embed="rId2">
            <a:lum bright="18000" contrast="12000"/>
          </a:blip>
          <a:srcRect/>
          <a:stretch>
            <a:fillRect/>
          </a:stretch>
        </p:blipFill>
        <p:spPr bwMode="auto">
          <a:xfrm>
            <a:off x="274638" y="1112838"/>
            <a:ext cx="3600450" cy="2698750"/>
          </a:xfrm>
          <a:prstGeom prst="rect">
            <a:avLst/>
          </a:prstGeom>
          <a:noFill/>
          <a:ln w="9525">
            <a:noFill/>
            <a:miter lim="800000"/>
            <a:headEnd/>
            <a:tailEnd/>
          </a:ln>
        </p:spPr>
      </p:pic>
      <p:pic>
        <p:nvPicPr>
          <p:cNvPr id="90117" name="Picture 3" descr="DSC00137"/>
          <p:cNvPicPr>
            <a:picLocks noChangeAspect="1" noChangeArrowheads="1"/>
          </p:cNvPicPr>
          <p:nvPr/>
        </p:nvPicPr>
        <p:blipFill>
          <a:blip r:embed="rId3">
            <a:lum bright="18000" contrast="12000"/>
          </a:blip>
          <a:srcRect/>
          <a:stretch>
            <a:fillRect/>
          </a:stretch>
        </p:blipFill>
        <p:spPr bwMode="auto">
          <a:xfrm>
            <a:off x="274638" y="3978275"/>
            <a:ext cx="3600450" cy="2689225"/>
          </a:xfrm>
          <a:prstGeom prst="rect">
            <a:avLst/>
          </a:prstGeom>
          <a:noFill/>
          <a:ln w="9525">
            <a:noFill/>
            <a:miter lim="800000"/>
            <a:headEnd/>
            <a:tailEnd/>
          </a:ln>
        </p:spPr>
      </p:pic>
      <p:pic>
        <p:nvPicPr>
          <p:cNvPr id="90118" name="Picture 2" descr="http://gearexpert.free.fr/images/r_vis_globique.JPG"/>
          <p:cNvPicPr>
            <a:picLocks noChangeAspect="1" noChangeArrowheads="1"/>
          </p:cNvPicPr>
          <p:nvPr/>
        </p:nvPicPr>
        <p:blipFill>
          <a:blip r:embed="rId4"/>
          <a:srcRect/>
          <a:stretch>
            <a:fillRect/>
          </a:stretch>
        </p:blipFill>
        <p:spPr bwMode="auto">
          <a:xfrm>
            <a:off x="5430838" y="4543425"/>
            <a:ext cx="2589212" cy="21383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Espace réservé du contenu 1"/>
          <p:cNvSpPr>
            <a:spLocks noGrp="1"/>
          </p:cNvSpPr>
          <p:nvPr>
            <p:ph sz="quarter" idx="15"/>
          </p:nvPr>
        </p:nvSpPr>
        <p:spPr>
          <a:xfrm>
            <a:off x="3717925" y="981075"/>
            <a:ext cx="4425950" cy="5267325"/>
          </a:xfrm>
        </p:spPr>
        <p:txBody>
          <a:bodyPr/>
          <a:lstStyle/>
          <a:p>
            <a:r>
              <a:rPr smtClean="0"/>
              <a:t>Réglages des jeux</a:t>
            </a:r>
          </a:p>
          <a:p>
            <a:pPr lvl="1"/>
            <a:r>
              <a:rPr smtClean="0"/>
              <a:t>Arbre d'entrée </a:t>
            </a:r>
          </a:p>
          <a:p>
            <a:pPr lvl="2"/>
            <a:r>
              <a:rPr smtClean="0"/>
              <a:t>Positionnement peu précis (0,1 mm)</a:t>
            </a:r>
          </a:p>
          <a:p>
            <a:pPr lvl="2"/>
            <a:endParaRPr smtClean="0"/>
          </a:p>
          <a:p>
            <a:pPr lvl="1"/>
            <a:r>
              <a:rPr smtClean="0"/>
              <a:t>Arbre de sortie  </a:t>
            </a:r>
          </a:p>
          <a:p>
            <a:pPr lvl="2"/>
            <a:r>
              <a:rPr smtClean="0"/>
              <a:t>Positionnement précis (0,01 mm)</a:t>
            </a:r>
          </a:p>
          <a:p>
            <a:pPr lvl="1"/>
            <a:endParaRPr smtClean="0"/>
          </a:p>
        </p:txBody>
      </p:sp>
      <p:sp>
        <p:nvSpPr>
          <p:cNvPr id="91138" name="Espace réservé du numéro de diapositive 2"/>
          <p:cNvSpPr>
            <a:spLocks noGrp="1"/>
          </p:cNvSpPr>
          <p:nvPr>
            <p:ph type="sldNum" sz="quarter" idx="17"/>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AAA3F054-8BD6-4D48-9320-DD5F77A54A4E}" type="slidenum">
              <a:rPr/>
              <a:pPr fontAlgn="base">
                <a:spcBef>
                  <a:spcPct val="0"/>
                </a:spcBef>
                <a:spcAft>
                  <a:spcPct val="0"/>
                </a:spcAft>
              </a:pPr>
              <a:t>33</a:t>
            </a:fld>
            <a:endParaRPr/>
          </a:p>
        </p:txBody>
      </p:sp>
      <p:sp>
        <p:nvSpPr>
          <p:cNvPr id="4" name="Espace réservé du texte 3"/>
          <p:cNvSpPr>
            <a:spLocks noGrp="1"/>
          </p:cNvSpPr>
          <p:nvPr>
            <p:ph type="body" sz="quarter" idx="13"/>
          </p:nvPr>
        </p:nvSpPr>
        <p:spPr>
          <a:xfrm>
            <a:off x="304800" y="381000"/>
            <a:ext cx="8077200" cy="527050"/>
          </a:xfrm>
        </p:spPr>
        <p:txBody>
          <a:bodyPr/>
          <a:lstStyle/>
          <a:p>
            <a:pPr fontAlgn="auto">
              <a:spcAft>
                <a:spcPts val="0"/>
              </a:spcAft>
              <a:defRPr/>
            </a:pPr>
            <a:endParaRPr/>
          </a:p>
        </p:txBody>
      </p:sp>
      <p:pic>
        <p:nvPicPr>
          <p:cNvPr id="91140" name="Picture 4" descr="DSC00138"/>
          <p:cNvPicPr>
            <a:picLocks noChangeAspect="1" noChangeArrowheads="1"/>
          </p:cNvPicPr>
          <p:nvPr/>
        </p:nvPicPr>
        <p:blipFill>
          <a:blip r:embed="rId2">
            <a:lum bright="12000" contrast="12000"/>
          </a:blip>
          <a:srcRect/>
          <a:stretch>
            <a:fillRect/>
          </a:stretch>
        </p:blipFill>
        <p:spPr bwMode="auto">
          <a:xfrm>
            <a:off x="350838" y="1355725"/>
            <a:ext cx="3240087" cy="2428875"/>
          </a:xfrm>
          <a:prstGeom prst="rect">
            <a:avLst/>
          </a:prstGeom>
          <a:noFill/>
          <a:ln w="9525">
            <a:noFill/>
            <a:miter lim="800000"/>
            <a:headEnd/>
            <a:tailEnd/>
          </a:ln>
        </p:spPr>
      </p:pic>
      <p:pic>
        <p:nvPicPr>
          <p:cNvPr id="91141" name="Picture 6" descr="DSC00139"/>
          <p:cNvPicPr>
            <a:picLocks noChangeAspect="1" noChangeArrowheads="1"/>
          </p:cNvPicPr>
          <p:nvPr/>
        </p:nvPicPr>
        <p:blipFill>
          <a:blip r:embed="rId3">
            <a:lum bright="6000" contrast="12000"/>
          </a:blip>
          <a:srcRect/>
          <a:stretch>
            <a:fillRect/>
          </a:stretch>
        </p:blipFill>
        <p:spPr bwMode="auto">
          <a:xfrm>
            <a:off x="350838" y="3867150"/>
            <a:ext cx="3240087" cy="24368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Espace réservé du contenu 1"/>
          <p:cNvSpPr>
            <a:spLocks noGrp="1"/>
          </p:cNvSpPr>
          <p:nvPr>
            <p:ph sz="quarter" idx="15"/>
          </p:nvPr>
        </p:nvSpPr>
        <p:spPr>
          <a:xfrm>
            <a:off x="3717925" y="981075"/>
            <a:ext cx="4425950" cy="5267325"/>
          </a:xfrm>
        </p:spPr>
        <p:txBody>
          <a:bodyPr/>
          <a:lstStyle/>
          <a:p>
            <a:endParaRPr smtClean="0"/>
          </a:p>
        </p:txBody>
      </p:sp>
      <p:sp>
        <p:nvSpPr>
          <p:cNvPr id="92162" name="Espace réservé du numéro de diapositive 2"/>
          <p:cNvSpPr>
            <a:spLocks noGrp="1"/>
          </p:cNvSpPr>
          <p:nvPr>
            <p:ph type="sldNum" sz="quarter" idx="17"/>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176B6427-5AAB-4AB2-836D-8615C4F74F0C}" type="slidenum">
              <a:rPr/>
              <a:pPr fontAlgn="base">
                <a:spcBef>
                  <a:spcPct val="0"/>
                </a:spcBef>
                <a:spcAft>
                  <a:spcPct val="0"/>
                </a:spcAft>
              </a:pPr>
              <a:t>34</a:t>
            </a:fld>
            <a:endParaRPr/>
          </a:p>
        </p:txBody>
      </p:sp>
      <p:sp>
        <p:nvSpPr>
          <p:cNvPr id="4" name="Espace réservé du texte 3"/>
          <p:cNvSpPr>
            <a:spLocks noGrp="1"/>
          </p:cNvSpPr>
          <p:nvPr>
            <p:ph type="body" sz="quarter" idx="13"/>
          </p:nvPr>
        </p:nvSpPr>
        <p:spPr>
          <a:xfrm>
            <a:off x="304800" y="381000"/>
            <a:ext cx="8077200" cy="527050"/>
          </a:xfrm>
        </p:spPr>
        <p:txBody>
          <a:bodyPr/>
          <a:lstStyle/>
          <a:p>
            <a:pPr fontAlgn="auto">
              <a:spcAft>
                <a:spcPts val="0"/>
              </a:spcAft>
              <a:defRPr/>
            </a:pPr>
            <a:endParaRPr/>
          </a:p>
        </p:txBody>
      </p:sp>
      <p:pic>
        <p:nvPicPr>
          <p:cNvPr id="92164" name="Picture 3" descr="DSC00140"/>
          <p:cNvPicPr>
            <a:picLocks noChangeAspect="1" noChangeArrowheads="1"/>
          </p:cNvPicPr>
          <p:nvPr/>
        </p:nvPicPr>
        <p:blipFill>
          <a:blip r:embed="rId2">
            <a:lum bright="24000" contrast="12000"/>
          </a:blip>
          <a:srcRect/>
          <a:stretch>
            <a:fillRect/>
          </a:stretch>
        </p:blipFill>
        <p:spPr bwMode="auto">
          <a:xfrm>
            <a:off x="334963" y="1189038"/>
            <a:ext cx="3240087" cy="2430462"/>
          </a:xfrm>
          <a:prstGeom prst="rect">
            <a:avLst/>
          </a:prstGeom>
          <a:noFill/>
          <a:ln w="9525">
            <a:noFill/>
            <a:miter lim="800000"/>
            <a:headEnd/>
            <a:tailEnd/>
          </a:ln>
        </p:spPr>
      </p:pic>
      <p:pic>
        <p:nvPicPr>
          <p:cNvPr id="92165" name="Picture 5" descr="DSC00141"/>
          <p:cNvPicPr>
            <a:picLocks noChangeAspect="1" noChangeArrowheads="1"/>
          </p:cNvPicPr>
          <p:nvPr/>
        </p:nvPicPr>
        <p:blipFill>
          <a:blip r:embed="rId3">
            <a:lum bright="36000" contrast="12000"/>
          </a:blip>
          <a:srcRect/>
          <a:stretch>
            <a:fillRect/>
          </a:stretch>
        </p:blipFill>
        <p:spPr bwMode="auto">
          <a:xfrm>
            <a:off x="334963" y="4173538"/>
            <a:ext cx="3240087" cy="2425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Espace réservé du numéro de diapositive 2"/>
          <p:cNvSpPr>
            <a:spLocks noGrp="1"/>
          </p:cNvSpPr>
          <p:nvPr>
            <p:ph type="sldNum" sz="quarter" idx="17"/>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08231D2E-AAFF-470B-8D10-EE56F44C690A}" type="slidenum">
              <a:rPr/>
              <a:pPr fontAlgn="base">
                <a:spcBef>
                  <a:spcPct val="0"/>
                </a:spcBef>
                <a:spcAft>
                  <a:spcPct val="0"/>
                </a:spcAft>
              </a:pPr>
              <a:t>35</a:t>
            </a:fld>
            <a:endParaRPr/>
          </a:p>
        </p:txBody>
      </p:sp>
      <p:sp>
        <p:nvSpPr>
          <p:cNvPr id="4" name="Espace réservé du texte 3"/>
          <p:cNvSpPr>
            <a:spLocks noGrp="1"/>
          </p:cNvSpPr>
          <p:nvPr>
            <p:ph type="body" sz="quarter" idx="13"/>
          </p:nvPr>
        </p:nvSpPr>
        <p:spPr>
          <a:xfrm>
            <a:off x="304800" y="381000"/>
            <a:ext cx="8077200" cy="527050"/>
          </a:xfrm>
        </p:spPr>
        <p:txBody>
          <a:bodyPr/>
          <a:lstStyle/>
          <a:p>
            <a:pPr fontAlgn="auto">
              <a:spcAft>
                <a:spcPts val="0"/>
              </a:spcAft>
              <a:defRPr/>
            </a:pPr>
            <a:endParaRPr/>
          </a:p>
        </p:txBody>
      </p:sp>
      <p:pic>
        <p:nvPicPr>
          <p:cNvPr id="93187" name="Picture 4" descr="DSC00142"/>
          <p:cNvPicPr>
            <a:picLocks noChangeAspect="1" noChangeArrowheads="1"/>
          </p:cNvPicPr>
          <p:nvPr/>
        </p:nvPicPr>
        <p:blipFill>
          <a:blip r:embed="rId2">
            <a:lum bright="12000" contrast="12000"/>
          </a:blip>
          <a:srcRect/>
          <a:stretch>
            <a:fillRect/>
          </a:stretch>
        </p:blipFill>
        <p:spPr bwMode="auto">
          <a:xfrm>
            <a:off x="396875" y="1235075"/>
            <a:ext cx="3240088" cy="2428875"/>
          </a:xfrm>
          <a:prstGeom prst="rect">
            <a:avLst/>
          </a:prstGeom>
          <a:noFill/>
          <a:ln w="9525">
            <a:noFill/>
            <a:miter lim="800000"/>
            <a:headEnd/>
            <a:tailEnd/>
          </a:ln>
        </p:spPr>
      </p:pic>
      <p:pic>
        <p:nvPicPr>
          <p:cNvPr id="93188" name="Picture 6" descr="DSC00147"/>
          <p:cNvPicPr>
            <a:picLocks noChangeAspect="1" noChangeArrowheads="1"/>
          </p:cNvPicPr>
          <p:nvPr/>
        </p:nvPicPr>
        <p:blipFill>
          <a:blip r:embed="rId3">
            <a:lum bright="18000" contrast="12000"/>
          </a:blip>
          <a:srcRect/>
          <a:stretch>
            <a:fillRect/>
          </a:stretch>
        </p:blipFill>
        <p:spPr bwMode="auto">
          <a:xfrm>
            <a:off x="468313" y="3902075"/>
            <a:ext cx="3097212" cy="2306638"/>
          </a:xfrm>
          <a:prstGeom prst="rect">
            <a:avLst/>
          </a:prstGeom>
          <a:noFill/>
          <a:ln w="9525">
            <a:noFill/>
            <a:miter lim="800000"/>
            <a:headEnd/>
            <a:tailEnd/>
          </a:ln>
        </p:spPr>
      </p:pic>
      <p:pic>
        <p:nvPicPr>
          <p:cNvPr id="93189" name="Picture 2" descr="DSC00136"/>
          <p:cNvPicPr>
            <a:picLocks noGrp="1" noChangeAspect="1" noChangeArrowheads="1"/>
          </p:cNvPicPr>
          <p:nvPr>
            <p:ph sz="quarter" idx="15"/>
          </p:nvPr>
        </p:nvPicPr>
        <p:blipFill>
          <a:blip r:embed="rId4">
            <a:lum bright="12000" contrast="12000"/>
          </a:blip>
          <a:srcRect t="30377" r="44704" b="6921"/>
          <a:stretch>
            <a:fillRect/>
          </a:stretch>
        </p:blipFill>
        <p:spPr>
          <a:xfrm>
            <a:off x="4310063" y="2251075"/>
            <a:ext cx="3241675" cy="2727325"/>
          </a:xfr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Espace réservé du contenu 1"/>
          <p:cNvSpPr>
            <a:spLocks noGrp="1"/>
          </p:cNvSpPr>
          <p:nvPr>
            <p:ph sz="quarter" idx="15"/>
          </p:nvPr>
        </p:nvSpPr>
        <p:spPr>
          <a:xfrm>
            <a:off x="3717925" y="981075"/>
            <a:ext cx="4425950" cy="5267325"/>
          </a:xfrm>
        </p:spPr>
        <p:txBody>
          <a:bodyPr/>
          <a:lstStyle/>
          <a:p>
            <a:r>
              <a:rPr smtClean="0"/>
              <a:t>Profil de l'arbre avec des usinages différents</a:t>
            </a:r>
          </a:p>
          <a:p>
            <a:pPr lvl="1"/>
            <a:r>
              <a:rPr smtClean="0"/>
              <a:t>Portée de roulements</a:t>
            </a:r>
          </a:p>
          <a:p>
            <a:pPr lvl="1"/>
            <a:r>
              <a:rPr smtClean="0"/>
              <a:t>Rainures de clavettes</a:t>
            </a:r>
          </a:p>
          <a:p>
            <a:pPr lvl="1"/>
            <a:r>
              <a:rPr smtClean="0"/>
              <a:t>Filetages …</a:t>
            </a:r>
          </a:p>
        </p:txBody>
      </p:sp>
      <p:sp>
        <p:nvSpPr>
          <p:cNvPr id="94210" name="Espace réservé du numéro de diapositive 2"/>
          <p:cNvSpPr>
            <a:spLocks noGrp="1"/>
          </p:cNvSpPr>
          <p:nvPr>
            <p:ph type="sldNum" sz="quarter" idx="17"/>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918B3876-7D74-414A-A35C-1FE2541E8D46}" type="slidenum">
              <a:rPr/>
              <a:pPr fontAlgn="base">
                <a:spcBef>
                  <a:spcPct val="0"/>
                </a:spcBef>
                <a:spcAft>
                  <a:spcPct val="0"/>
                </a:spcAft>
              </a:pPr>
              <a:t>36</a:t>
            </a:fld>
            <a:endParaRPr/>
          </a:p>
        </p:txBody>
      </p:sp>
      <p:sp>
        <p:nvSpPr>
          <p:cNvPr id="4" name="Espace réservé du texte 3"/>
          <p:cNvSpPr>
            <a:spLocks noGrp="1"/>
          </p:cNvSpPr>
          <p:nvPr>
            <p:ph type="body" sz="quarter" idx="13"/>
          </p:nvPr>
        </p:nvSpPr>
        <p:spPr>
          <a:xfrm>
            <a:off x="304800" y="381000"/>
            <a:ext cx="8077200" cy="527050"/>
          </a:xfrm>
        </p:spPr>
        <p:txBody>
          <a:bodyPr/>
          <a:lstStyle/>
          <a:p>
            <a:pPr fontAlgn="auto">
              <a:spcAft>
                <a:spcPts val="0"/>
              </a:spcAft>
              <a:defRPr/>
            </a:pPr>
            <a:endParaRPr/>
          </a:p>
        </p:txBody>
      </p:sp>
      <p:pic>
        <p:nvPicPr>
          <p:cNvPr id="94212" name="Picture 4" descr="DSC00145"/>
          <p:cNvPicPr>
            <a:picLocks noChangeAspect="1" noChangeArrowheads="1"/>
          </p:cNvPicPr>
          <p:nvPr/>
        </p:nvPicPr>
        <p:blipFill>
          <a:blip r:embed="rId2">
            <a:lum bright="24000" contrast="12000"/>
          </a:blip>
          <a:srcRect/>
          <a:stretch>
            <a:fillRect/>
          </a:stretch>
        </p:blipFill>
        <p:spPr bwMode="auto">
          <a:xfrm>
            <a:off x="381000" y="3749675"/>
            <a:ext cx="3240088" cy="2430463"/>
          </a:xfrm>
          <a:prstGeom prst="rect">
            <a:avLst/>
          </a:prstGeom>
          <a:noFill/>
          <a:ln w="9525">
            <a:noFill/>
            <a:miter lim="800000"/>
            <a:headEnd/>
            <a:tailEnd/>
          </a:ln>
        </p:spPr>
      </p:pic>
      <p:pic>
        <p:nvPicPr>
          <p:cNvPr id="94213" name="Picture 2" descr="DSC00143"/>
          <p:cNvPicPr>
            <a:picLocks noChangeAspect="1" noChangeArrowheads="1"/>
          </p:cNvPicPr>
          <p:nvPr/>
        </p:nvPicPr>
        <p:blipFill>
          <a:blip r:embed="rId3">
            <a:lum bright="24000" contrast="12000"/>
          </a:blip>
          <a:srcRect/>
          <a:stretch>
            <a:fillRect/>
          </a:stretch>
        </p:blipFill>
        <p:spPr bwMode="auto">
          <a:xfrm>
            <a:off x="381000" y="1127125"/>
            <a:ext cx="3240088" cy="2428875"/>
          </a:xfrm>
          <a:prstGeom prst="rect">
            <a:avLst/>
          </a:prstGeom>
          <a:noFill/>
          <a:ln w="9525">
            <a:noFill/>
            <a:miter lim="800000"/>
            <a:headEnd/>
            <a:tailEnd/>
          </a:ln>
        </p:spPr>
      </p:pic>
      <p:pic>
        <p:nvPicPr>
          <p:cNvPr id="94214" name="Picture 2" descr="http://www.ange-softs.com/images/coursoverview/c1a.jpg"/>
          <p:cNvPicPr>
            <a:picLocks noChangeAspect="1" noChangeArrowheads="1"/>
          </p:cNvPicPr>
          <p:nvPr/>
        </p:nvPicPr>
        <p:blipFill>
          <a:blip r:embed="rId4"/>
          <a:srcRect/>
          <a:stretch>
            <a:fillRect/>
          </a:stretch>
        </p:blipFill>
        <p:spPr bwMode="auto">
          <a:xfrm>
            <a:off x="4357688" y="4006850"/>
            <a:ext cx="3333750" cy="2533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Espace réservé du contenu 1"/>
          <p:cNvSpPr>
            <a:spLocks noGrp="1"/>
          </p:cNvSpPr>
          <p:nvPr>
            <p:ph sz="quarter" idx="15"/>
          </p:nvPr>
        </p:nvSpPr>
        <p:spPr>
          <a:xfrm>
            <a:off x="3717925" y="981075"/>
            <a:ext cx="4425950" cy="5267325"/>
          </a:xfrm>
        </p:spPr>
        <p:txBody>
          <a:bodyPr/>
          <a:lstStyle/>
          <a:p>
            <a:r>
              <a:rPr smtClean="0"/>
              <a:t>Carter en aluminium moulé au sable</a:t>
            </a:r>
          </a:p>
          <a:p>
            <a:endParaRPr smtClean="0"/>
          </a:p>
          <a:p>
            <a:r>
              <a:rPr smtClean="0"/>
              <a:t>Notion d'usure dirigée</a:t>
            </a:r>
          </a:p>
        </p:txBody>
      </p:sp>
      <p:sp>
        <p:nvSpPr>
          <p:cNvPr id="95234" name="Espace réservé du numéro de diapositive 2"/>
          <p:cNvSpPr>
            <a:spLocks noGrp="1"/>
          </p:cNvSpPr>
          <p:nvPr>
            <p:ph type="sldNum" sz="quarter" idx="17"/>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5D29160F-7F25-4B44-992E-C8AA39A65985}" type="slidenum">
              <a:rPr/>
              <a:pPr fontAlgn="base">
                <a:spcBef>
                  <a:spcPct val="0"/>
                </a:spcBef>
                <a:spcAft>
                  <a:spcPct val="0"/>
                </a:spcAft>
              </a:pPr>
              <a:t>37</a:t>
            </a:fld>
            <a:endParaRPr/>
          </a:p>
        </p:txBody>
      </p:sp>
      <p:sp>
        <p:nvSpPr>
          <p:cNvPr id="4" name="Espace réservé du texte 3"/>
          <p:cNvSpPr>
            <a:spLocks noGrp="1"/>
          </p:cNvSpPr>
          <p:nvPr>
            <p:ph type="body" sz="quarter" idx="13"/>
          </p:nvPr>
        </p:nvSpPr>
        <p:spPr>
          <a:xfrm>
            <a:off x="304800" y="381000"/>
            <a:ext cx="8077200" cy="527050"/>
          </a:xfrm>
        </p:spPr>
        <p:txBody>
          <a:bodyPr/>
          <a:lstStyle/>
          <a:p>
            <a:pPr fontAlgn="auto">
              <a:spcAft>
                <a:spcPts val="0"/>
              </a:spcAft>
              <a:defRPr/>
            </a:pPr>
            <a:endParaRPr/>
          </a:p>
        </p:txBody>
      </p:sp>
      <p:pic>
        <p:nvPicPr>
          <p:cNvPr id="95236" name="Picture 4" descr="DSC00149"/>
          <p:cNvPicPr>
            <a:picLocks noChangeAspect="1" noChangeArrowheads="1"/>
          </p:cNvPicPr>
          <p:nvPr/>
        </p:nvPicPr>
        <p:blipFill>
          <a:blip r:embed="rId2">
            <a:lum bright="24000" contrast="12000"/>
          </a:blip>
          <a:srcRect/>
          <a:stretch>
            <a:fillRect/>
          </a:stretch>
        </p:blipFill>
        <p:spPr bwMode="auto">
          <a:xfrm>
            <a:off x="593725" y="1050925"/>
            <a:ext cx="3240088" cy="2428875"/>
          </a:xfrm>
          <a:prstGeom prst="rect">
            <a:avLst/>
          </a:prstGeom>
          <a:noFill/>
          <a:ln w="9525">
            <a:noFill/>
            <a:miter lim="800000"/>
            <a:headEnd/>
            <a:tailEnd/>
          </a:ln>
        </p:spPr>
      </p:pic>
      <p:pic>
        <p:nvPicPr>
          <p:cNvPr id="95237" name="Picture 2" descr="DSC00150"/>
          <p:cNvPicPr>
            <a:picLocks noChangeAspect="1" noChangeArrowheads="1"/>
          </p:cNvPicPr>
          <p:nvPr/>
        </p:nvPicPr>
        <p:blipFill>
          <a:blip r:embed="rId3">
            <a:lum bright="18000" contrast="12000"/>
          </a:blip>
          <a:srcRect/>
          <a:stretch>
            <a:fillRect/>
          </a:stretch>
        </p:blipFill>
        <p:spPr bwMode="auto">
          <a:xfrm>
            <a:off x="593725" y="3687763"/>
            <a:ext cx="3240088" cy="2428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Espace réservé du numéro de diapositive 2"/>
          <p:cNvSpPr>
            <a:spLocks noGrp="1"/>
          </p:cNvSpPr>
          <p:nvPr>
            <p:ph type="sldNum" sz="quarter" idx="17"/>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D91EC474-4718-485D-B908-3CF3212A705B}" type="slidenum">
              <a:rPr/>
              <a:pPr fontAlgn="base">
                <a:spcBef>
                  <a:spcPct val="0"/>
                </a:spcBef>
                <a:spcAft>
                  <a:spcPct val="0"/>
                </a:spcAft>
              </a:pPr>
              <a:t>38</a:t>
            </a:fld>
            <a:endParaRPr/>
          </a:p>
        </p:txBody>
      </p:sp>
      <p:sp>
        <p:nvSpPr>
          <p:cNvPr id="4" name="Espace réservé du texte 3"/>
          <p:cNvSpPr>
            <a:spLocks noGrp="1"/>
          </p:cNvSpPr>
          <p:nvPr>
            <p:ph type="body" sz="quarter" idx="13"/>
          </p:nvPr>
        </p:nvSpPr>
        <p:spPr>
          <a:xfrm>
            <a:off x="304800" y="381000"/>
            <a:ext cx="8077200" cy="527050"/>
          </a:xfrm>
        </p:spPr>
        <p:txBody>
          <a:bodyPr/>
          <a:lstStyle/>
          <a:p>
            <a:pPr fontAlgn="auto">
              <a:spcAft>
                <a:spcPts val="0"/>
              </a:spcAft>
              <a:defRPr/>
            </a:pPr>
            <a:endParaRPr/>
          </a:p>
        </p:txBody>
      </p:sp>
      <p:pic>
        <p:nvPicPr>
          <p:cNvPr id="96259" name="Picture 2" descr="DSC00153"/>
          <p:cNvPicPr>
            <a:picLocks noChangeAspect="1" noChangeArrowheads="1"/>
          </p:cNvPicPr>
          <p:nvPr/>
        </p:nvPicPr>
        <p:blipFill>
          <a:blip r:embed="rId2">
            <a:lum bright="18000" contrast="12000"/>
          </a:blip>
          <a:srcRect/>
          <a:stretch>
            <a:fillRect/>
          </a:stretch>
        </p:blipFill>
        <p:spPr bwMode="auto">
          <a:xfrm>
            <a:off x="274638" y="1096963"/>
            <a:ext cx="2879725" cy="2152650"/>
          </a:xfrm>
          <a:prstGeom prst="rect">
            <a:avLst/>
          </a:prstGeom>
          <a:noFill/>
          <a:ln w="9525">
            <a:noFill/>
            <a:miter lim="800000"/>
            <a:headEnd/>
            <a:tailEnd/>
          </a:ln>
        </p:spPr>
      </p:pic>
      <p:pic>
        <p:nvPicPr>
          <p:cNvPr id="96260" name="Picture 4" descr="DSC00161"/>
          <p:cNvPicPr>
            <a:picLocks noChangeAspect="1" noChangeArrowheads="1"/>
          </p:cNvPicPr>
          <p:nvPr/>
        </p:nvPicPr>
        <p:blipFill>
          <a:blip r:embed="rId3">
            <a:lum bright="30000" contrast="12000"/>
          </a:blip>
          <a:srcRect/>
          <a:stretch>
            <a:fillRect/>
          </a:stretch>
        </p:blipFill>
        <p:spPr bwMode="auto">
          <a:xfrm>
            <a:off x="274638" y="3249613"/>
            <a:ext cx="2879725" cy="2154237"/>
          </a:xfrm>
          <a:prstGeom prst="rect">
            <a:avLst/>
          </a:prstGeom>
          <a:noFill/>
          <a:ln w="9525">
            <a:noFill/>
            <a:miter lim="800000"/>
            <a:headEnd/>
            <a:tailEnd/>
          </a:ln>
        </p:spPr>
      </p:pic>
      <p:pic>
        <p:nvPicPr>
          <p:cNvPr id="96261" name="Picture 2" descr="DSC00154"/>
          <p:cNvPicPr>
            <a:picLocks noChangeAspect="1" noChangeArrowheads="1"/>
          </p:cNvPicPr>
          <p:nvPr/>
        </p:nvPicPr>
        <p:blipFill>
          <a:blip r:embed="rId4">
            <a:lum bright="12000" contrast="12000"/>
          </a:blip>
          <a:srcRect/>
          <a:stretch>
            <a:fillRect/>
          </a:stretch>
        </p:blipFill>
        <p:spPr bwMode="auto">
          <a:xfrm>
            <a:off x="5851525" y="5241925"/>
            <a:ext cx="2160588" cy="1616075"/>
          </a:xfrm>
          <a:prstGeom prst="rect">
            <a:avLst/>
          </a:prstGeom>
          <a:noFill/>
          <a:ln w="9525">
            <a:noFill/>
            <a:miter lim="800000"/>
            <a:headEnd/>
            <a:tailEnd/>
          </a:ln>
        </p:spPr>
      </p:pic>
      <p:pic>
        <p:nvPicPr>
          <p:cNvPr id="96262" name="Picture 2" descr="DSC00163"/>
          <p:cNvPicPr>
            <a:picLocks noGrp="1" noChangeAspect="1" noChangeArrowheads="1"/>
          </p:cNvPicPr>
          <p:nvPr>
            <p:ph sz="quarter" idx="15"/>
          </p:nvPr>
        </p:nvPicPr>
        <p:blipFill>
          <a:blip r:embed="rId5">
            <a:lum bright="18000" contrast="12000"/>
          </a:blip>
          <a:srcRect/>
          <a:stretch>
            <a:fillRect/>
          </a:stretch>
        </p:blipFill>
        <p:spPr>
          <a:xfrm>
            <a:off x="3536950" y="5241925"/>
            <a:ext cx="2160588" cy="1616075"/>
          </a:xfrm>
        </p:spPr>
      </p:pic>
      <p:sp>
        <p:nvSpPr>
          <p:cNvPr id="9" name="Espace réservé du contenu 1"/>
          <p:cNvSpPr txBox="1">
            <a:spLocks/>
          </p:cNvSpPr>
          <p:nvPr/>
        </p:nvSpPr>
        <p:spPr>
          <a:xfrm>
            <a:off x="3717925" y="981075"/>
            <a:ext cx="4425950" cy="5267325"/>
          </a:xfrm>
          <a:prstGeom prst="rect">
            <a:avLst/>
          </a:prstGeom>
        </p:spPr>
        <p:txBody>
          <a:bodyPr>
            <a:normAutofit/>
          </a:bodyPr>
          <a:lstStyle/>
          <a:p>
            <a:pPr marL="342900" indent="-342900" fontAlgn="auto">
              <a:spcBef>
                <a:spcPct val="20000"/>
              </a:spcBef>
              <a:spcAft>
                <a:spcPts val="0"/>
              </a:spcAft>
              <a:buFontTx/>
              <a:buBlip>
                <a:blip r:embed="rId6"/>
              </a:buBlip>
              <a:defRPr/>
            </a:pPr>
            <a:r>
              <a:rPr lang="fr-FR" sz="2400" kern="0" dirty="0">
                <a:latin typeface="+mn-lt"/>
              </a:rPr>
              <a:t>Solutions d’étanchéité et de lubrification</a:t>
            </a:r>
          </a:p>
          <a:p>
            <a:pPr marL="342900" indent="-342900" fontAlgn="auto">
              <a:spcBef>
                <a:spcPct val="20000"/>
              </a:spcBef>
              <a:spcAft>
                <a:spcPts val="0"/>
              </a:spcAft>
              <a:buFontTx/>
              <a:buBlip>
                <a:blip r:embed="rId6"/>
              </a:buBlip>
              <a:defRPr/>
            </a:pPr>
            <a:r>
              <a:rPr lang="fr-FR" sz="2400" kern="0">
                <a:latin typeface="+mn-lt"/>
              </a:rPr>
              <a:t>Joints plats papier pour l'étanchéité statique</a:t>
            </a:r>
          </a:p>
          <a:p>
            <a:pPr marL="342900" indent="-342900" fontAlgn="auto">
              <a:spcBef>
                <a:spcPct val="20000"/>
              </a:spcBef>
              <a:spcAft>
                <a:spcPts val="0"/>
              </a:spcAft>
              <a:buFontTx/>
              <a:buBlip>
                <a:blip r:embed="rId6"/>
              </a:buBlip>
              <a:defRPr/>
            </a:pPr>
            <a:r>
              <a:rPr lang="fr-FR" sz="2400" kern="0">
                <a:latin typeface="+mn-lt"/>
              </a:rPr>
              <a:t>Joints à lèvre pour l'étanchéité dynamique</a:t>
            </a:r>
            <a:endParaRPr lang="fr-FR" sz="2400" kern="0" dirty="0">
              <a:latin typeface="+mn-lt"/>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Espace réservé du contenu 1"/>
          <p:cNvSpPr>
            <a:spLocks noGrp="1"/>
          </p:cNvSpPr>
          <p:nvPr>
            <p:ph sz="quarter" idx="15"/>
          </p:nvPr>
        </p:nvSpPr>
        <p:spPr>
          <a:xfrm>
            <a:off x="3717925" y="981075"/>
            <a:ext cx="4425950" cy="5267325"/>
          </a:xfrm>
        </p:spPr>
        <p:txBody>
          <a:bodyPr/>
          <a:lstStyle/>
          <a:p>
            <a:r>
              <a:rPr smtClean="0"/>
              <a:t>Moulage au sable du carter</a:t>
            </a:r>
          </a:p>
        </p:txBody>
      </p:sp>
      <p:sp>
        <p:nvSpPr>
          <p:cNvPr id="97282" name="Espace réservé du numéro de diapositive 2"/>
          <p:cNvSpPr>
            <a:spLocks noGrp="1"/>
          </p:cNvSpPr>
          <p:nvPr>
            <p:ph type="sldNum" sz="quarter" idx="17"/>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4D3D193B-9384-42DD-AC8A-ADCE48947CB2}" type="slidenum">
              <a:rPr/>
              <a:pPr fontAlgn="base">
                <a:spcBef>
                  <a:spcPct val="0"/>
                </a:spcBef>
                <a:spcAft>
                  <a:spcPct val="0"/>
                </a:spcAft>
              </a:pPr>
              <a:t>39</a:t>
            </a:fld>
            <a:endParaRPr/>
          </a:p>
        </p:txBody>
      </p:sp>
      <p:sp>
        <p:nvSpPr>
          <p:cNvPr id="4" name="Espace réservé du texte 3"/>
          <p:cNvSpPr>
            <a:spLocks noGrp="1"/>
          </p:cNvSpPr>
          <p:nvPr>
            <p:ph type="body" sz="quarter" idx="13"/>
          </p:nvPr>
        </p:nvSpPr>
        <p:spPr>
          <a:xfrm>
            <a:off x="304800" y="381000"/>
            <a:ext cx="8077200" cy="527050"/>
          </a:xfrm>
        </p:spPr>
        <p:txBody>
          <a:bodyPr/>
          <a:lstStyle/>
          <a:p>
            <a:pPr fontAlgn="auto">
              <a:spcAft>
                <a:spcPts val="0"/>
              </a:spcAft>
              <a:defRPr/>
            </a:pPr>
            <a:endParaRPr/>
          </a:p>
        </p:txBody>
      </p:sp>
      <p:pic>
        <p:nvPicPr>
          <p:cNvPr id="97284" name="Picture 2" descr="DSC00166"/>
          <p:cNvPicPr>
            <a:picLocks noChangeAspect="1" noChangeArrowheads="1"/>
          </p:cNvPicPr>
          <p:nvPr/>
        </p:nvPicPr>
        <p:blipFill>
          <a:blip r:embed="rId2">
            <a:lum bright="18000" contrast="18000"/>
          </a:blip>
          <a:srcRect/>
          <a:stretch>
            <a:fillRect/>
          </a:stretch>
        </p:blipFill>
        <p:spPr bwMode="auto">
          <a:xfrm>
            <a:off x="323850" y="2257425"/>
            <a:ext cx="3240088" cy="2432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Espace réservé du contenu 1"/>
          <p:cNvSpPr>
            <a:spLocks noGrp="1"/>
          </p:cNvSpPr>
          <p:nvPr>
            <p:ph sz="quarter" idx="15"/>
          </p:nvPr>
        </p:nvSpPr>
        <p:spPr>
          <a:xfrm>
            <a:off x="304800" y="981075"/>
            <a:ext cx="7839075" cy="5267325"/>
          </a:xfrm>
        </p:spPr>
        <p:txBody>
          <a:bodyPr/>
          <a:lstStyle/>
          <a:p>
            <a:r>
              <a:rPr smtClean="0"/>
              <a:t>Les deux vitesses du winch sont permises grâce à 2 roues libres</a:t>
            </a:r>
          </a:p>
        </p:txBody>
      </p:sp>
      <p:sp>
        <p:nvSpPr>
          <p:cNvPr id="29698" name="Espace réservé du numéro de diapositive 2"/>
          <p:cNvSpPr>
            <a:spLocks noGrp="1"/>
          </p:cNvSpPr>
          <p:nvPr>
            <p:ph type="sldNum" sz="quarter" idx="17"/>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2F36CAF6-A6A6-4B86-BD0C-7FC57B81DDFC}" type="slidenum">
              <a:rPr/>
              <a:pPr fontAlgn="base">
                <a:spcBef>
                  <a:spcPct val="0"/>
                </a:spcBef>
                <a:spcAft>
                  <a:spcPct val="0"/>
                </a:spcAft>
              </a:pPr>
              <a:t>4</a:t>
            </a:fld>
            <a:endParaRPr/>
          </a:p>
        </p:txBody>
      </p:sp>
      <p:sp>
        <p:nvSpPr>
          <p:cNvPr id="4" name="Espace réservé du texte 3"/>
          <p:cNvSpPr>
            <a:spLocks noGrp="1"/>
          </p:cNvSpPr>
          <p:nvPr>
            <p:ph type="body" sz="quarter" idx="13"/>
          </p:nvPr>
        </p:nvSpPr>
        <p:spPr>
          <a:xfrm>
            <a:off x="304800" y="381000"/>
            <a:ext cx="8077200" cy="527050"/>
          </a:xfrm>
        </p:spPr>
        <p:txBody>
          <a:bodyPr/>
          <a:lstStyle/>
          <a:p>
            <a:pPr fontAlgn="auto">
              <a:spcAft>
                <a:spcPts val="0"/>
              </a:spcAft>
              <a:defRPr/>
            </a:pPr>
            <a:r>
              <a:rPr smtClean="0"/>
              <a:t>Winch à 2 vitesses – Roue libre</a:t>
            </a:r>
            <a:endParaRPr/>
          </a:p>
        </p:txBody>
      </p:sp>
      <p:sp>
        <p:nvSpPr>
          <p:cNvPr id="29700" name="ZoneTexte 56"/>
          <p:cNvSpPr txBox="1">
            <a:spLocks noChangeArrowheads="1"/>
          </p:cNvSpPr>
          <p:nvPr/>
        </p:nvSpPr>
        <p:spPr bwMode="auto">
          <a:xfrm>
            <a:off x="422275" y="5397500"/>
            <a:ext cx="3687763" cy="831850"/>
          </a:xfrm>
          <a:prstGeom prst="rect">
            <a:avLst/>
          </a:prstGeom>
          <a:noFill/>
          <a:ln w="9525">
            <a:noFill/>
            <a:miter lim="800000"/>
            <a:headEnd/>
            <a:tailEnd/>
          </a:ln>
        </p:spPr>
        <p:txBody>
          <a:bodyPr>
            <a:spAutoFit/>
          </a:bodyPr>
          <a:lstStyle/>
          <a:p>
            <a:pPr algn="just"/>
            <a:r>
              <a:rPr lang="fr-FR" sz="1600">
                <a:latin typeface="Calibri" pitchFamily="34" charset="0"/>
              </a:rPr>
              <a:t>L'arbre bleu tourne dans le sens horaire : les cliquets se replient au passage des encoches. L'arbre n'entraîne pas le moyeu</a:t>
            </a:r>
          </a:p>
        </p:txBody>
      </p:sp>
      <p:grpSp>
        <p:nvGrpSpPr>
          <p:cNvPr id="29701" name="Groupe 123"/>
          <p:cNvGrpSpPr>
            <a:grpSpLocks/>
          </p:cNvGrpSpPr>
          <p:nvPr/>
        </p:nvGrpSpPr>
        <p:grpSpPr bwMode="auto">
          <a:xfrm>
            <a:off x="285750" y="2138363"/>
            <a:ext cx="4430713" cy="2581275"/>
            <a:chOff x="285134" y="2138516"/>
            <a:chExt cx="4431268" cy="2580968"/>
          </a:xfrm>
        </p:grpSpPr>
        <p:sp>
          <p:nvSpPr>
            <p:cNvPr id="29725" name="ZoneTexte 52"/>
            <p:cNvSpPr txBox="1">
              <a:spLocks noChangeArrowheads="1"/>
            </p:cNvSpPr>
            <p:nvPr/>
          </p:nvSpPr>
          <p:spPr bwMode="auto">
            <a:xfrm>
              <a:off x="3143240" y="2428868"/>
              <a:ext cx="1573162" cy="373627"/>
            </a:xfrm>
            <a:prstGeom prst="rect">
              <a:avLst/>
            </a:prstGeom>
            <a:noFill/>
            <a:ln w="9525">
              <a:noFill/>
              <a:miter lim="800000"/>
              <a:headEnd/>
              <a:tailEnd/>
            </a:ln>
          </p:spPr>
          <p:txBody>
            <a:bodyPr>
              <a:spAutoFit/>
            </a:bodyPr>
            <a:lstStyle/>
            <a:p>
              <a:r>
                <a:rPr lang="fr-FR">
                  <a:solidFill>
                    <a:srgbClr val="FF0000"/>
                  </a:solidFill>
                  <a:latin typeface="Calibri" pitchFamily="34" charset="0"/>
                </a:rPr>
                <a:t>Ressort spirale</a:t>
              </a:r>
            </a:p>
          </p:txBody>
        </p:sp>
        <p:grpSp>
          <p:nvGrpSpPr>
            <p:cNvPr id="29726" name="Groupe 98"/>
            <p:cNvGrpSpPr>
              <a:grpSpLocks/>
            </p:cNvGrpSpPr>
            <p:nvPr/>
          </p:nvGrpSpPr>
          <p:grpSpPr bwMode="auto">
            <a:xfrm>
              <a:off x="285134" y="2138516"/>
              <a:ext cx="2580968" cy="2580968"/>
              <a:chOff x="285134" y="2138516"/>
              <a:chExt cx="2580968" cy="2580968"/>
            </a:xfrm>
          </p:grpSpPr>
          <p:grpSp>
            <p:nvGrpSpPr>
              <p:cNvPr id="29736" name="Groupe 75"/>
              <p:cNvGrpSpPr>
                <a:grpSpLocks/>
              </p:cNvGrpSpPr>
              <p:nvPr/>
            </p:nvGrpSpPr>
            <p:grpSpPr bwMode="auto">
              <a:xfrm>
                <a:off x="285134" y="2138516"/>
                <a:ext cx="2580968" cy="2580968"/>
                <a:chOff x="285134" y="2138516"/>
                <a:chExt cx="2580968" cy="2580968"/>
              </a:xfrm>
            </p:grpSpPr>
            <p:grpSp>
              <p:nvGrpSpPr>
                <p:cNvPr id="29738" name="Groupe 7"/>
                <p:cNvGrpSpPr>
                  <a:grpSpLocks/>
                </p:cNvGrpSpPr>
                <p:nvPr/>
              </p:nvGrpSpPr>
              <p:grpSpPr bwMode="auto">
                <a:xfrm>
                  <a:off x="285134" y="2138516"/>
                  <a:ext cx="2580968" cy="2580968"/>
                  <a:chOff x="1081548" y="2325329"/>
                  <a:chExt cx="2192593" cy="2192593"/>
                </a:xfrm>
              </p:grpSpPr>
              <p:sp>
                <p:nvSpPr>
                  <p:cNvPr id="7" name="Ellipse 6"/>
                  <p:cNvSpPr/>
                  <p:nvPr/>
                </p:nvSpPr>
                <p:spPr>
                  <a:xfrm>
                    <a:off x="1081548" y="2325329"/>
                    <a:ext cx="2193128" cy="2192593"/>
                  </a:xfrm>
                  <a:prstGeom prst="ellipse">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6" name="Étoile à 10 branches 5"/>
                  <p:cNvSpPr/>
                  <p:nvPr/>
                </p:nvSpPr>
                <p:spPr>
                  <a:xfrm>
                    <a:off x="1278471" y="2522204"/>
                    <a:ext cx="1799282" cy="1798843"/>
                  </a:xfrm>
                  <a:prstGeom prst="star10">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grpSp>
            <p:sp>
              <p:nvSpPr>
                <p:cNvPr id="20" name="Ellipse 19"/>
                <p:cNvSpPr/>
                <p:nvPr/>
              </p:nvSpPr>
              <p:spPr>
                <a:xfrm>
                  <a:off x="850355" y="2703599"/>
                  <a:ext cx="1451157" cy="145080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grpSp>
              <p:nvGrpSpPr>
                <p:cNvPr id="13" name="Groupe 12"/>
                <p:cNvGrpSpPr/>
                <p:nvPr/>
              </p:nvGrpSpPr>
              <p:grpSpPr>
                <a:xfrm>
                  <a:off x="574374" y="3264312"/>
                  <a:ext cx="723484" cy="373622"/>
                  <a:chOff x="948000" y="3313473"/>
                  <a:chExt cx="723484" cy="373622"/>
                </a:xfrm>
                <a:solidFill>
                  <a:srgbClr val="00B0F0"/>
                </a:solidFill>
              </p:grpSpPr>
              <p:sp>
                <p:nvSpPr>
                  <p:cNvPr id="9" name="Ellipse 8"/>
                  <p:cNvSpPr/>
                  <p:nvPr/>
                </p:nvSpPr>
                <p:spPr>
                  <a:xfrm>
                    <a:off x="1297858" y="3313473"/>
                    <a:ext cx="373626" cy="373622"/>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10" name="Rectangle 9"/>
                  <p:cNvSpPr/>
                  <p:nvPr/>
                </p:nvSpPr>
                <p:spPr>
                  <a:xfrm rot="19039315">
                    <a:off x="948000" y="3517427"/>
                    <a:ext cx="550606" cy="154635"/>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grpSp>
            <p:grpSp>
              <p:nvGrpSpPr>
                <p:cNvPr id="17" name="Groupe 16"/>
                <p:cNvGrpSpPr/>
                <p:nvPr/>
              </p:nvGrpSpPr>
              <p:grpSpPr>
                <a:xfrm rot="10800000">
                  <a:off x="1867316" y="3210235"/>
                  <a:ext cx="723484" cy="373622"/>
                  <a:chOff x="948000" y="3313473"/>
                  <a:chExt cx="723484" cy="373622"/>
                </a:xfrm>
                <a:solidFill>
                  <a:srgbClr val="00B0F0"/>
                </a:solidFill>
              </p:grpSpPr>
              <p:sp>
                <p:nvSpPr>
                  <p:cNvPr id="18" name="Ellipse 17"/>
                  <p:cNvSpPr/>
                  <p:nvPr/>
                </p:nvSpPr>
                <p:spPr>
                  <a:xfrm>
                    <a:off x="1297858" y="3313473"/>
                    <a:ext cx="373626" cy="373622"/>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19" name="Rectangle 18"/>
                  <p:cNvSpPr/>
                  <p:nvPr/>
                </p:nvSpPr>
                <p:spPr>
                  <a:xfrm rot="19039315">
                    <a:off x="948000" y="3517427"/>
                    <a:ext cx="550606" cy="154635"/>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grpSp>
            <p:cxnSp>
              <p:nvCxnSpPr>
                <p:cNvPr id="22" name="Connecteur droit 21"/>
                <p:cNvCxnSpPr>
                  <a:stCxn id="9" idx="6"/>
                </p:cNvCxnSpPr>
                <p:nvPr/>
              </p:nvCxnSpPr>
              <p:spPr>
                <a:xfrm>
                  <a:off x="1298086" y="3451222"/>
                  <a:ext cx="9526" cy="619051"/>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29743" name="Groupe 41"/>
                <p:cNvGrpSpPr>
                  <a:grpSpLocks/>
                </p:cNvGrpSpPr>
                <p:nvPr/>
              </p:nvGrpSpPr>
              <p:grpSpPr bwMode="auto">
                <a:xfrm>
                  <a:off x="747251" y="3234813"/>
                  <a:ext cx="570271" cy="747254"/>
                  <a:chOff x="1120877" y="3283974"/>
                  <a:chExt cx="570271" cy="747254"/>
                </a:xfrm>
              </p:grpSpPr>
              <p:cxnSp>
                <p:nvCxnSpPr>
                  <p:cNvPr id="23" name="Connecteur droit 22"/>
                  <p:cNvCxnSpPr/>
                  <p:nvPr/>
                </p:nvCxnSpPr>
                <p:spPr>
                  <a:xfrm rot="10800000" flipV="1">
                    <a:off x="1120781" y="3667051"/>
                    <a:ext cx="206401" cy="17619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Connecteur droit 29"/>
                  <p:cNvCxnSpPr/>
                  <p:nvPr/>
                </p:nvCxnSpPr>
                <p:spPr>
                  <a:xfrm rot="5400000">
                    <a:off x="1455035" y="3853560"/>
                    <a:ext cx="35397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Arc 33"/>
                  <p:cNvSpPr/>
                  <p:nvPr/>
                </p:nvSpPr>
                <p:spPr>
                  <a:xfrm>
                    <a:off x="1238271" y="3284509"/>
                    <a:ext cx="452493" cy="450796"/>
                  </a:xfrm>
                  <a:prstGeom prst="arc">
                    <a:avLst>
                      <a:gd name="adj1" fmla="val 8005933"/>
                      <a:gd name="adj2" fmla="val 2928849"/>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fr-FR"/>
                  </a:p>
                </p:txBody>
              </p:sp>
            </p:grpSp>
            <p:grpSp>
              <p:nvGrpSpPr>
                <p:cNvPr id="29744" name="Groupe 51"/>
                <p:cNvGrpSpPr>
                  <a:grpSpLocks/>
                </p:cNvGrpSpPr>
                <p:nvPr/>
              </p:nvGrpSpPr>
              <p:grpSpPr bwMode="auto">
                <a:xfrm rot="10800000">
                  <a:off x="1843547" y="2777613"/>
                  <a:ext cx="570271" cy="835742"/>
                  <a:chOff x="1273277" y="3436374"/>
                  <a:chExt cx="570271" cy="835742"/>
                </a:xfrm>
              </p:grpSpPr>
              <p:cxnSp>
                <p:nvCxnSpPr>
                  <p:cNvPr id="47" name="Connecteur droit 46"/>
                  <p:cNvCxnSpPr/>
                  <p:nvPr/>
                </p:nvCxnSpPr>
                <p:spPr>
                  <a:xfrm>
                    <a:off x="1823789" y="3652475"/>
                    <a:ext cx="9526" cy="619052"/>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29746" name="Groupe 47"/>
                  <p:cNvGrpSpPr>
                    <a:grpSpLocks/>
                  </p:cNvGrpSpPr>
                  <p:nvPr/>
                </p:nvGrpSpPr>
                <p:grpSpPr bwMode="auto">
                  <a:xfrm>
                    <a:off x="1273277" y="3436374"/>
                    <a:ext cx="570271" cy="747254"/>
                    <a:chOff x="1120877" y="3283974"/>
                    <a:chExt cx="570271" cy="747254"/>
                  </a:xfrm>
                </p:grpSpPr>
                <p:cxnSp>
                  <p:nvCxnSpPr>
                    <p:cNvPr id="49" name="Connecteur droit 48"/>
                    <p:cNvCxnSpPr/>
                    <p:nvPr/>
                  </p:nvCxnSpPr>
                  <p:spPr>
                    <a:xfrm rot="10800000" flipV="1">
                      <a:off x="1122045" y="3668330"/>
                      <a:ext cx="206401" cy="17619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Connecteur droit 49"/>
                    <p:cNvCxnSpPr/>
                    <p:nvPr/>
                  </p:nvCxnSpPr>
                  <p:spPr>
                    <a:xfrm rot="5400000">
                      <a:off x="1456299" y="3854839"/>
                      <a:ext cx="35397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1" name="Arc 50"/>
                    <p:cNvSpPr/>
                    <p:nvPr/>
                  </p:nvSpPr>
                  <p:spPr>
                    <a:xfrm>
                      <a:off x="1241122" y="3284201"/>
                      <a:ext cx="452494" cy="450796"/>
                    </a:xfrm>
                    <a:prstGeom prst="arc">
                      <a:avLst>
                        <a:gd name="adj1" fmla="val 8005933"/>
                        <a:gd name="adj2" fmla="val 2928849"/>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fr-FR"/>
                    </a:p>
                  </p:txBody>
                </p:sp>
              </p:grpSp>
            </p:grpSp>
          </p:grpSp>
          <p:sp>
            <p:nvSpPr>
              <p:cNvPr id="54" name="Arc 53"/>
              <p:cNvSpPr/>
              <p:nvPr/>
            </p:nvSpPr>
            <p:spPr>
              <a:xfrm>
                <a:off x="774145" y="2627408"/>
                <a:ext cx="1603576" cy="1603184"/>
              </a:xfrm>
              <a:prstGeom prst="arc">
                <a:avLst>
                  <a:gd name="adj1" fmla="val 11282580"/>
                  <a:gd name="adj2" fmla="val 16220713"/>
                </a:avLst>
              </a:prstGeom>
              <a:ln w="38100">
                <a:solidFill>
                  <a:srgbClr val="0070C0"/>
                </a:solidFill>
                <a:headEnd type="none"/>
                <a:tailEnd type="stealth" w="med" len="lg"/>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fr-FR"/>
              </a:p>
            </p:txBody>
          </p:sp>
        </p:grpSp>
        <p:sp>
          <p:nvSpPr>
            <p:cNvPr id="29727" name="ZoneTexte 57"/>
            <p:cNvSpPr txBox="1">
              <a:spLocks noChangeArrowheads="1"/>
            </p:cNvSpPr>
            <p:nvPr/>
          </p:nvSpPr>
          <p:spPr bwMode="auto">
            <a:xfrm>
              <a:off x="3143240" y="2857496"/>
              <a:ext cx="1573162" cy="373627"/>
            </a:xfrm>
            <a:prstGeom prst="rect">
              <a:avLst/>
            </a:prstGeom>
            <a:noFill/>
            <a:ln w="9525">
              <a:noFill/>
              <a:miter lim="800000"/>
              <a:headEnd/>
              <a:tailEnd/>
            </a:ln>
          </p:spPr>
          <p:txBody>
            <a:bodyPr>
              <a:spAutoFit/>
            </a:bodyPr>
            <a:lstStyle/>
            <a:p>
              <a:r>
                <a:rPr lang="fr-FR">
                  <a:solidFill>
                    <a:srgbClr val="FF0000"/>
                  </a:solidFill>
                  <a:latin typeface="Calibri" pitchFamily="34" charset="0"/>
                </a:rPr>
                <a:t>Arbre</a:t>
              </a:r>
            </a:p>
          </p:txBody>
        </p:sp>
        <p:sp>
          <p:nvSpPr>
            <p:cNvPr id="29728" name="ZoneTexte 58"/>
            <p:cNvSpPr txBox="1">
              <a:spLocks noChangeArrowheads="1"/>
            </p:cNvSpPr>
            <p:nvPr/>
          </p:nvSpPr>
          <p:spPr bwMode="auto">
            <a:xfrm>
              <a:off x="3143240" y="3214686"/>
              <a:ext cx="1573162" cy="373627"/>
            </a:xfrm>
            <a:prstGeom prst="rect">
              <a:avLst/>
            </a:prstGeom>
            <a:noFill/>
            <a:ln w="9525">
              <a:noFill/>
              <a:miter lim="800000"/>
              <a:headEnd/>
              <a:tailEnd/>
            </a:ln>
          </p:spPr>
          <p:txBody>
            <a:bodyPr>
              <a:spAutoFit/>
            </a:bodyPr>
            <a:lstStyle/>
            <a:p>
              <a:r>
                <a:rPr lang="fr-FR">
                  <a:solidFill>
                    <a:srgbClr val="FF0000"/>
                  </a:solidFill>
                  <a:latin typeface="Calibri" pitchFamily="34" charset="0"/>
                </a:rPr>
                <a:t>Moyeu</a:t>
              </a:r>
            </a:p>
          </p:txBody>
        </p:sp>
        <p:sp>
          <p:nvSpPr>
            <p:cNvPr id="29729" name="ZoneTexte 59"/>
            <p:cNvSpPr txBox="1">
              <a:spLocks noChangeArrowheads="1"/>
            </p:cNvSpPr>
            <p:nvPr/>
          </p:nvSpPr>
          <p:spPr bwMode="auto">
            <a:xfrm>
              <a:off x="3143240" y="3643314"/>
              <a:ext cx="1573162" cy="373627"/>
            </a:xfrm>
            <a:prstGeom prst="rect">
              <a:avLst/>
            </a:prstGeom>
            <a:noFill/>
            <a:ln w="9525">
              <a:noFill/>
              <a:miter lim="800000"/>
              <a:headEnd/>
              <a:tailEnd/>
            </a:ln>
          </p:spPr>
          <p:txBody>
            <a:bodyPr>
              <a:spAutoFit/>
            </a:bodyPr>
            <a:lstStyle/>
            <a:p>
              <a:r>
                <a:rPr lang="fr-FR">
                  <a:solidFill>
                    <a:srgbClr val="FF0000"/>
                  </a:solidFill>
                  <a:latin typeface="Calibri" pitchFamily="34" charset="0"/>
                </a:rPr>
                <a:t>Cliquet</a:t>
              </a:r>
            </a:p>
          </p:txBody>
        </p:sp>
        <p:cxnSp>
          <p:nvCxnSpPr>
            <p:cNvPr id="62" name="Connecteur droit avec flèche 61"/>
            <p:cNvCxnSpPr>
              <a:stCxn id="29725" idx="1"/>
            </p:cNvCxnSpPr>
            <p:nvPr/>
          </p:nvCxnSpPr>
          <p:spPr>
            <a:xfrm rot="10800000" flipV="1">
              <a:off x="1928403" y="2616296"/>
              <a:ext cx="1214589" cy="3127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731" name="ZoneTexte 62"/>
            <p:cNvSpPr txBox="1">
              <a:spLocks noChangeArrowheads="1"/>
            </p:cNvSpPr>
            <p:nvPr/>
          </p:nvSpPr>
          <p:spPr bwMode="auto">
            <a:xfrm>
              <a:off x="3143240" y="4000504"/>
              <a:ext cx="1573162" cy="373627"/>
            </a:xfrm>
            <a:prstGeom prst="rect">
              <a:avLst/>
            </a:prstGeom>
            <a:noFill/>
            <a:ln w="9525">
              <a:noFill/>
              <a:miter lim="800000"/>
              <a:headEnd/>
              <a:tailEnd/>
            </a:ln>
          </p:spPr>
          <p:txBody>
            <a:bodyPr>
              <a:spAutoFit/>
            </a:bodyPr>
            <a:lstStyle/>
            <a:p>
              <a:r>
                <a:rPr lang="fr-FR">
                  <a:solidFill>
                    <a:srgbClr val="FF0000"/>
                  </a:solidFill>
                  <a:latin typeface="Calibri" pitchFamily="34" charset="0"/>
                </a:rPr>
                <a:t>Encoche</a:t>
              </a:r>
            </a:p>
          </p:txBody>
        </p:sp>
        <p:cxnSp>
          <p:nvCxnSpPr>
            <p:cNvPr id="64" name="Connecteur droit avec flèche 63"/>
            <p:cNvCxnSpPr>
              <a:stCxn id="29727" idx="1"/>
            </p:cNvCxnSpPr>
            <p:nvPr/>
          </p:nvCxnSpPr>
          <p:spPr>
            <a:xfrm rot="10800000" flipV="1">
              <a:off x="2285635" y="3044870"/>
              <a:ext cx="857357" cy="59841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7" name="Connecteur droit avec flèche 66"/>
            <p:cNvCxnSpPr>
              <a:stCxn id="29728" idx="1"/>
              <a:endCxn id="7" idx="6"/>
            </p:cNvCxnSpPr>
            <p:nvPr/>
          </p:nvCxnSpPr>
          <p:spPr>
            <a:xfrm rot="10800000" flipV="1">
              <a:off x="2866732" y="3402016"/>
              <a:ext cx="276260" cy="269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0" name="Connecteur droit avec flèche 69"/>
            <p:cNvCxnSpPr>
              <a:stCxn id="29729" idx="1"/>
            </p:cNvCxnSpPr>
            <p:nvPr/>
          </p:nvCxnSpPr>
          <p:spPr>
            <a:xfrm rot="10800000">
              <a:off x="1285384" y="3786145"/>
              <a:ext cx="1857608" cy="444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3" name="Connecteur droit avec flèche 72"/>
            <p:cNvCxnSpPr>
              <a:stCxn id="29731" idx="1"/>
              <a:endCxn id="6" idx="2"/>
            </p:cNvCxnSpPr>
            <p:nvPr/>
          </p:nvCxnSpPr>
          <p:spPr>
            <a:xfrm rot="10800000" flipV="1">
              <a:off x="2230066" y="4187734"/>
              <a:ext cx="912926" cy="984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29702" name="Groupe 100"/>
          <p:cNvGrpSpPr>
            <a:grpSpLocks/>
          </p:cNvGrpSpPr>
          <p:nvPr/>
        </p:nvGrpSpPr>
        <p:grpSpPr bwMode="auto">
          <a:xfrm>
            <a:off x="5000625" y="2214563"/>
            <a:ext cx="2581275" cy="2581275"/>
            <a:chOff x="285134" y="2138516"/>
            <a:chExt cx="2580968" cy="2580968"/>
          </a:xfrm>
        </p:grpSpPr>
        <p:grpSp>
          <p:nvGrpSpPr>
            <p:cNvPr id="29708" name="Groupe 102"/>
            <p:cNvGrpSpPr>
              <a:grpSpLocks/>
            </p:cNvGrpSpPr>
            <p:nvPr/>
          </p:nvGrpSpPr>
          <p:grpSpPr bwMode="auto">
            <a:xfrm>
              <a:off x="285134" y="2138516"/>
              <a:ext cx="2580968" cy="2580968"/>
              <a:chOff x="1081548" y="2325329"/>
              <a:chExt cx="2192593" cy="2192593"/>
            </a:xfrm>
          </p:grpSpPr>
          <p:sp>
            <p:nvSpPr>
              <p:cNvPr id="122" name="Ellipse 121"/>
              <p:cNvSpPr/>
              <p:nvPr/>
            </p:nvSpPr>
            <p:spPr>
              <a:xfrm>
                <a:off x="1081548" y="2325329"/>
                <a:ext cx="2192593" cy="2192593"/>
              </a:xfrm>
              <a:prstGeom prst="ellipse">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123" name="Étoile à 10 branches 122"/>
              <p:cNvSpPr/>
              <p:nvPr/>
            </p:nvSpPr>
            <p:spPr>
              <a:xfrm>
                <a:off x="1278423" y="2522204"/>
                <a:ext cx="1798843" cy="1798843"/>
              </a:xfrm>
              <a:prstGeom prst="star10">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grpSp>
        <p:sp>
          <p:nvSpPr>
            <p:cNvPr id="104" name="Ellipse 103"/>
            <p:cNvSpPr/>
            <p:nvPr/>
          </p:nvSpPr>
          <p:spPr>
            <a:xfrm>
              <a:off x="850217" y="2703599"/>
              <a:ext cx="1450802" cy="145080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grpSp>
          <p:nvGrpSpPr>
            <p:cNvPr id="105" name="Groupe 104"/>
            <p:cNvGrpSpPr/>
            <p:nvPr/>
          </p:nvGrpSpPr>
          <p:grpSpPr>
            <a:xfrm>
              <a:off x="574374" y="3264312"/>
              <a:ext cx="723484" cy="373622"/>
              <a:chOff x="948000" y="3313473"/>
              <a:chExt cx="723484" cy="373622"/>
            </a:xfrm>
            <a:solidFill>
              <a:srgbClr val="00B0F0"/>
            </a:solidFill>
          </p:grpSpPr>
          <p:sp>
            <p:nvSpPr>
              <p:cNvPr id="120" name="Ellipse 119"/>
              <p:cNvSpPr/>
              <p:nvPr/>
            </p:nvSpPr>
            <p:spPr>
              <a:xfrm>
                <a:off x="1297858" y="3313473"/>
                <a:ext cx="373626" cy="373622"/>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121" name="Rectangle 120"/>
              <p:cNvSpPr/>
              <p:nvPr/>
            </p:nvSpPr>
            <p:spPr>
              <a:xfrm rot="19039315">
                <a:off x="948000" y="3517427"/>
                <a:ext cx="550606" cy="154635"/>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grpSp>
        <p:grpSp>
          <p:nvGrpSpPr>
            <p:cNvPr id="106" name="Groupe 105"/>
            <p:cNvGrpSpPr/>
            <p:nvPr/>
          </p:nvGrpSpPr>
          <p:grpSpPr>
            <a:xfrm rot="10800000">
              <a:off x="1867316" y="3210235"/>
              <a:ext cx="723484" cy="373622"/>
              <a:chOff x="948000" y="3313473"/>
              <a:chExt cx="723484" cy="373622"/>
            </a:xfrm>
            <a:solidFill>
              <a:srgbClr val="00B0F0"/>
            </a:solidFill>
          </p:grpSpPr>
          <p:sp>
            <p:nvSpPr>
              <p:cNvPr id="118" name="Ellipse 117"/>
              <p:cNvSpPr/>
              <p:nvPr/>
            </p:nvSpPr>
            <p:spPr>
              <a:xfrm>
                <a:off x="1297858" y="3313473"/>
                <a:ext cx="373626" cy="373622"/>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119" name="Rectangle 118"/>
              <p:cNvSpPr/>
              <p:nvPr/>
            </p:nvSpPr>
            <p:spPr>
              <a:xfrm rot="19039315">
                <a:off x="948000" y="3517427"/>
                <a:ext cx="550606" cy="154635"/>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grpSp>
        <p:cxnSp>
          <p:nvCxnSpPr>
            <p:cNvPr id="107" name="Connecteur droit 106"/>
            <p:cNvCxnSpPr>
              <a:stCxn id="120" idx="6"/>
            </p:cNvCxnSpPr>
            <p:nvPr/>
          </p:nvCxnSpPr>
          <p:spPr>
            <a:xfrm>
              <a:off x="1297839" y="3451222"/>
              <a:ext cx="9524" cy="619051"/>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29713" name="Groupe 107"/>
            <p:cNvGrpSpPr>
              <a:grpSpLocks/>
            </p:cNvGrpSpPr>
            <p:nvPr/>
          </p:nvGrpSpPr>
          <p:grpSpPr bwMode="auto">
            <a:xfrm>
              <a:off x="747251" y="3234813"/>
              <a:ext cx="570271" cy="747254"/>
              <a:chOff x="1120877" y="3283974"/>
              <a:chExt cx="570271" cy="747254"/>
            </a:xfrm>
          </p:grpSpPr>
          <p:cxnSp>
            <p:nvCxnSpPr>
              <p:cNvPr id="115" name="Connecteur droit 114"/>
              <p:cNvCxnSpPr/>
              <p:nvPr/>
            </p:nvCxnSpPr>
            <p:spPr>
              <a:xfrm rot="10800000" flipV="1">
                <a:off x="1120668" y="3667051"/>
                <a:ext cx="206350" cy="17619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6" name="Connecteur droit 115"/>
              <p:cNvCxnSpPr/>
              <p:nvPr/>
            </p:nvCxnSpPr>
            <p:spPr>
              <a:xfrm rot="5400000">
                <a:off x="1454797" y="3853560"/>
                <a:ext cx="35397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7" name="Arc 116"/>
              <p:cNvSpPr/>
              <p:nvPr/>
            </p:nvSpPr>
            <p:spPr>
              <a:xfrm>
                <a:off x="1238129" y="3284509"/>
                <a:ext cx="452383" cy="450796"/>
              </a:xfrm>
              <a:prstGeom prst="arc">
                <a:avLst>
                  <a:gd name="adj1" fmla="val 8005933"/>
                  <a:gd name="adj2" fmla="val 2928849"/>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fr-FR"/>
              </a:p>
            </p:txBody>
          </p:sp>
        </p:grpSp>
        <p:grpSp>
          <p:nvGrpSpPr>
            <p:cNvPr id="29714" name="Groupe 108"/>
            <p:cNvGrpSpPr>
              <a:grpSpLocks/>
            </p:cNvGrpSpPr>
            <p:nvPr/>
          </p:nvGrpSpPr>
          <p:grpSpPr bwMode="auto">
            <a:xfrm rot="10800000">
              <a:off x="1843547" y="2777613"/>
              <a:ext cx="570271" cy="835742"/>
              <a:chOff x="1273277" y="3436374"/>
              <a:chExt cx="570271" cy="835742"/>
            </a:xfrm>
          </p:grpSpPr>
          <p:cxnSp>
            <p:nvCxnSpPr>
              <p:cNvPr id="110" name="Connecteur droit 109"/>
              <p:cNvCxnSpPr/>
              <p:nvPr/>
            </p:nvCxnSpPr>
            <p:spPr>
              <a:xfrm>
                <a:off x="1822585" y="3652475"/>
                <a:ext cx="9524" cy="619052"/>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29716" name="Groupe 110"/>
              <p:cNvGrpSpPr>
                <a:grpSpLocks/>
              </p:cNvGrpSpPr>
              <p:nvPr/>
            </p:nvGrpSpPr>
            <p:grpSpPr bwMode="auto">
              <a:xfrm>
                <a:off x="1273277" y="3436374"/>
                <a:ext cx="570271" cy="747254"/>
                <a:chOff x="1120877" y="3283974"/>
                <a:chExt cx="570271" cy="747254"/>
              </a:xfrm>
            </p:grpSpPr>
            <p:cxnSp>
              <p:nvCxnSpPr>
                <p:cNvPr id="112" name="Connecteur droit 111"/>
                <p:cNvCxnSpPr/>
                <p:nvPr/>
              </p:nvCxnSpPr>
              <p:spPr>
                <a:xfrm rot="10800000" flipV="1">
                  <a:off x="1119389" y="3668330"/>
                  <a:ext cx="206350" cy="17619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Connecteur droit 112"/>
                <p:cNvCxnSpPr/>
                <p:nvPr/>
              </p:nvCxnSpPr>
              <p:spPr>
                <a:xfrm rot="5400000">
                  <a:off x="1453518" y="3854839"/>
                  <a:ext cx="35397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4" name="Arc 113"/>
                <p:cNvSpPr/>
                <p:nvPr/>
              </p:nvSpPr>
              <p:spPr>
                <a:xfrm>
                  <a:off x="1238437" y="3284201"/>
                  <a:ext cx="452384" cy="450796"/>
                </a:xfrm>
                <a:prstGeom prst="arc">
                  <a:avLst>
                    <a:gd name="adj1" fmla="val 8005933"/>
                    <a:gd name="adj2" fmla="val 2928849"/>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fr-FR"/>
                </a:p>
              </p:txBody>
            </p:sp>
          </p:grpSp>
        </p:grpSp>
      </p:grpSp>
      <p:sp>
        <p:nvSpPr>
          <p:cNvPr id="102" name="Arc 101"/>
          <p:cNvSpPr/>
          <p:nvPr/>
        </p:nvSpPr>
        <p:spPr>
          <a:xfrm>
            <a:off x="5489575" y="2703513"/>
            <a:ext cx="1603375" cy="1603375"/>
          </a:xfrm>
          <a:prstGeom prst="arc">
            <a:avLst>
              <a:gd name="adj1" fmla="val 11282580"/>
              <a:gd name="adj2" fmla="val 16220713"/>
            </a:avLst>
          </a:prstGeom>
          <a:ln w="38100">
            <a:solidFill>
              <a:srgbClr val="0070C0"/>
            </a:solidFill>
            <a:headEnd type="stealth" w="med" len="lg"/>
            <a:tailEnd type="none" w="med" len="lg"/>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fr-FR"/>
          </a:p>
        </p:txBody>
      </p:sp>
      <p:sp>
        <p:nvSpPr>
          <p:cNvPr id="29704" name="ZoneTexte 124"/>
          <p:cNvSpPr txBox="1">
            <a:spLocks noChangeArrowheads="1"/>
          </p:cNvSpPr>
          <p:nvPr/>
        </p:nvSpPr>
        <p:spPr bwMode="auto">
          <a:xfrm>
            <a:off x="4357688" y="5429250"/>
            <a:ext cx="3687762" cy="830263"/>
          </a:xfrm>
          <a:prstGeom prst="rect">
            <a:avLst/>
          </a:prstGeom>
          <a:noFill/>
          <a:ln w="9525">
            <a:noFill/>
            <a:miter lim="800000"/>
            <a:headEnd/>
            <a:tailEnd/>
          </a:ln>
        </p:spPr>
        <p:txBody>
          <a:bodyPr>
            <a:spAutoFit/>
          </a:bodyPr>
          <a:lstStyle/>
          <a:p>
            <a:pPr algn="just"/>
            <a:r>
              <a:rPr lang="fr-FR" sz="1600">
                <a:latin typeface="Calibri" pitchFamily="34" charset="0"/>
              </a:rPr>
              <a:t>L'arbre bleu tourne dans le sens trigo: les cliquets se bloquent dans les encoches. L'arbre entraîne le moyeu</a:t>
            </a:r>
          </a:p>
        </p:txBody>
      </p:sp>
      <p:sp>
        <p:nvSpPr>
          <p:cNvPr id="126" name="Arc 125"/>
          <p:cNvSpPr/>
          <p:nvPr/>
        </p:nvSpPr>
        <p:spPr>
          <a:xfrm>
            <a:off x="4857750" y="2071688"/>
            <a:ext cx="2889250" cy="2889250"/>
          </a:xfrm>
          <a:prstGeom prst="arc">
            <a:avLst>
              <a:gd name="adj1" fmla="val 11282580"/>
              <a:gd name="adj2" fmla="val 16220713"/>
            </a:avLst>
          </a:prstGeom>
          <a:ln w="38100">
            <a:solidFill>
              <a:schemeClr val="accent6">
                <a:lumMod val="50000"/>
              </a:schemeClr>
            </a:solidFill>
            <a:headEnd type="stealth" w="med" len="lg"/>
            <a:tailEnd type="none" w="med" len="lg"/>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fr-FR">
              <a:ln>
                <a:solidFill>
                  <a:schemeClr val="accent6">
                    <a:lumMod val="50000"/>
                  </a:schemeClr>
                </a:solidFill>
              </a:ln>
            </a:endParaRPr>
          </a:p>
        </p:txBody>
      </p:sp>
      <p:sp>
        <p:nvSpPr>
          <p:cNvPr id="29706" name="ZoneTexte 126"/>
          <p:cNvSpPr txBox="1">
            <a:spLocks noChangeArrowheads="1"/>
          </p:cNvSpPr>
          <p:nvPr/>
        </p:nvSpPr>
        <p:spPr bwMode="auto">
          <a:xfrm>
            <a:off x="785813" y="4929188"/>
            <a:ext cx="1573212" cy="373062"/>
          </a:xfrm>
          <a:prstGeom prst="rect">
            <a:avLst/>
          </a:prstGeom>
          <a:noFill/>
          <a:ln w="9525">
            <a:noFill/>
            <a:miter lim="800000"/>
            <a:headEnd/>
            <a:tailEnd/>
          </a:ln>
        </p:spPr>
        <p:txBody>
          <a:bodyPr>
            <a:spAutoFit/>
          </a:bodyPr>
          <a:lstStyle/>
          <a:p>
            <a:r>
              <a:rPr lang="fr-FR">
                <a:solidFill>
                  <a:srgbClr val="FF0000"/>
                </a:solidFill>
                <a:latin typeface="Calibri" pitchFamily="34" charset="0"/>
              </a:rPr>
              <a:t>GLISSEMENT</a:t>
            </a:r>
          </a:p>
        </p:txBody>
      </p:sp>
      <p:sp>
        <p:nvSpPr>
          <p:cNvPr id="29707" name="ZoneTexte 127"/>
          <p:cNvSpPr txBox="1">
            <a:spLocks noChangeArrowheads="1"/>
          </p:cNvSpPr>
          <p:nvPr/>
        </p:nvSpPr>
        <p:spPr bwMode="auto">
          <a:xfrm>
            <a:off x="5429250" y="5000625"/>
            <a:ext cx="1716088" cy="369888"/>
          </a:xfrm>
          <a:prstGeom prst="rect">
            <a:avLst/>
          </a:prstGeom>
          <a:noFill/>
          <a:ln w="9525">
            <a:noFill/>
            <a:miter lim="800000"/>
            <a:headEnd/>
            <a:tailEnd/>
          </a:ln>
        </p:spPr>
        <p:txBody>
          <a:bodyPr>
            <a:spAutoFit/>
          </a:bodyPr>
          <a:lstStyle/>
          <a:p>
            <a:r>
              <a:rPr lang="fr-FR">
                <a:solidFill>
                  <a:srgbClr val="FF0000"/>
                </a:solidFill>
                <a:latin typeface="Calibri" pitchFamily="34" charset="0"/>
              </a:rPr>
              <a:t>ENTRAINEMENT</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ctrTitle"/>
          </p:nvPr>
        </p:nvSpPr>
        <p:spPr/>
        <p:txBody>
          <a:bodyPr/>
          <a:lstStyle/>
          <a:p>
            <a:pPr fontAlgn="auto">
              <a:spcAft>
                <a:spcPts val="0"/>
              </a:spcAft>
              <a:defRPr/>
            </a:pPr>
            <a:r>
              <a:rPr dirty="0" smtClean="0"/>
              <a:t>Variateur de scooter</a:t>
            </a:r>
            <a:endParaRPr dirty="0"/>
          </a:p>
        </p:txBody>
      </p:sp>
      <p:sp>
        <p:nvSpPr>
          <p:cNvPr id="98306" name="Espace réservé du numéro de diapositive 2"/>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pPr algn="ctr" fontAlgn="base">
              <a:spcBef>
                <a:spcPct val="0"/>
              </a:spcBef>
              <a:spcAft>
                <a:spcPct val="0"/>
              </a:spcAft>
            </a:pPr>
            <a:fld id="{B54588E8-5E6A-4159-A129-3B1D73CB7953}" type="slidenum">
              <a:rPr sz="1400" smtClean="0"/>
              <a:pPr algn="ctr" fontAlgn="base">
                <a:spcBef>
                  <a:spcPct val="0"/>
                </a:spcBef>
                <a:spcAft>
                  <a:spcPct val="0"/>
                </a:spcAft>
              </a:pPr>
              <a:t>40</a:t>
            </a:fld>
            <a:endParaRPr sz="1400" smtClean="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9" name="Image 3"/>
          <p:cNvPicPr>
            <a:picLocks noChangeAspect="1" noChangeArrowheads="1"/>
          </p:cNvPicPr>
          <p:nvPr/>
        </p:nvPicPr>
        <p:blipFill>
          <a:blip r:embed="rId2"/>
          <a:srcRect/>
          <a:stretch>
            <a:fillRect/>
          </a:stretch>
        </p:blipFill>
        <p:spPr bwMode="auto">
          <a:xfrm>
            <a:off x="2124075" y="1196975"/>
            <a:ext cx="4464050" cy="4176713"/>
          </a:xfrm>
          <a:prstGeom prst="rect">
            <a:avLst/>
          </a:prstGeom>
          <a:noFill/>
          <a:ln w="9525">
            <a:noFill/>
            <a:miter lim="800000"/>
            <a:headEnd/>
            <a:tailEnd/>
          </a:ln>
        </p:spPr>
      </p:pic>
      <p:sp>
        <p:nvSpPr>
          <p:cNvPr id="99330" name="Espace réservé du contenu 4"/>
          <p:cNvSpPr>
            <a:spLocks noGrp="1"/>
          </p:cNvSpPr>
          <p:nvPr>
            <p:ph sz="quarter" idx="15"/>
          </p:nvPr>
        </p:nvSpPr>
        <p:spPr>
          <a:xfrm>
            <a:off x="304800" y="981075"/>
            <a:ext cx="7839075" cy="5267325"/>
          </a:xfrm>
        </p:spPr>
        <p:txBody>
          <a:bodyPr/>
          <a:lstStyle/>
          <a:p>
            <a:endParaRPr smtClean="0"/>
          </a:p>
        </p:txBody>
      </p:sp>
      <p:sp>
        <p:nvSpPr>
          <p:cNvPr id="3" name="Espace réservé du texte 2"/>
          <p:cNvSpPr>
            <a:spLocks noGrp="1"/>
          </p:cNvSpPr>
          <p:nvPr>
            <p:ph type="body" sz="quarter" idx="13"/>
          </p:nvPr>
        </p:nvSpPr>
        <p:spPr>
          <a:xfrm>
            <a:off x="304800" y="381000"/>
            <a:ext cx="8077200" cy="527050"/>
          </a:xfrm>
        </p:spPr>
        <p:txBody>
          <a:bodyPr/>
          <a:lstStyle/>
          <a:p>
            <a:pPr fontAlgn="auto">
              <a:spcAft>
                <a:spcPts val="0"/>
              </a:spcAft>
              <a:defRPr/>
            </a:pPr>
            <a:endParaRPr/>
          </a:p>
        </p:txBody>
      </p:sp>
      <p:sp>
        <p:nvSpPr>
          <p:cNvPr id="5" name="Espace réservé du numéro de diapositive 4"/>
          <p:cNvSpPr>
            <a:spLocks noGrp="1"/>
          </p:cNvSpPr>
          <p:nvPr>
            <p:ph type="sldNum" sz="quarter" idx="17"/>
          </p:nvPr>
        </p:nvSpPr>
        <p:spPr/>
        <p:txBody>
          <a:bodyPr/>
          <a:lstStyle/>
          <a:p>
            <a:pPr>
              <a:defRPr/>
            </a:pPr>
            <a:fld id="{E81214D8-59C2-4D8B-8154-DA33EC2241A9}" type="slidenum">
              <a:rPr lang="fr-FR" smtClean="0"/>
              <a:pPr>
                <a:defRPr/>
              </a:pPr>
              <a:t>41</a:t>
            </a:fld>
            <a:endParaRPr lang="fr-FR"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Espace réservé du contenu 3"/>
          <p:cNvSpPr>
            <a:spLocks noGrp="1"/>
          </p:cNvSpPr>
          <p:nvPr>
            <p:ph sz="quarter" idx="15"/>
          </p:nvPr>
        </p:nvSpPr>
        <p:spPr>
          <a:xfrm>
            <a:off x="304800" y="981075"/>
            <a:ext cx="7839075" cy="5267325"/>
          </a:xfrm>
        </p:spPr>
        <p:txBody>
          <a:bodyPr/>
          <a:lstStyle/>
          <a:p>
            <a:endParaRPr smtClean="0"/>
          </a:p>
        </p:txBody>
      </p:sp>
      <p:sp>
        <p:nvSpPr>
          <p:cNvPr id="100354" name="Rectangle 12"/>
          <p:cNvSpPr>
            <a:spLocks noChangeArrowheads="1"/>
          </p:cNvSpPr>
          <p:nvPr/>
        </p:nvSpPr>
        <p:spPr bwMode="auto">
          <a:xfrm>
            <a:off x="3641725" y="2432050"/>
            <a:ext cx="1890713" cy="609600"/>
          </a:xfrm>
          <a:prstGeom prst="rect">
            <a:avLst/>
          </a:prstGeom>
          <a:noFill/>
          <a:ln w="9525">
            <a:noFill/>
            <a:miter lim="800000"/>
            <a:headEnd/>
            <a:tailEnd/>
          </a:ln>
        </p:spPr>
        <p:txBody>
          <a:bodyPr>
            <a:spAutoFit/>
          </a:bodyPr>
          <a:lstStyle/>
          <a:p>
            <a:r>
              <a:rPr lang="fr-FR" sz="1000">
                <a:latin typeface="Courier New" pitchFamily="49" charset="0"/>
                <a:cs typeface="Times New Roman" pitchFamily="18" charset="0"/>
              </a:rPr>
              <a:t> </a:t>
            </a:r>
          </a:p>
          <a:p>
            <a:pPr eaLnBrk="0" hangingPunct="0"/>
            <a:endParaRPr lang="fr-FR">
              <a:latin typeface="Calibri" pitchFamily="34" charset="0"/>
            </a:endParaRPr>
          </a:p>
        </p:txBody>
      </p:sp>
      <p:grpSp>
        <p:nvGrpSpPr>
          <p:cNvPr id="100355" name="Group 14"/>
          <p:cNvGrpSpPr>
            <a:grpSpLocks/>
          </p:cNvGrpSpPr>
          <p:nvPr/>
        </p:nvGrpSpPr>
        <p:grpSpPr bwMode="auto">
          <a:xfrm>
            <a:off x="3686175" y="2432050"/>
            <a:ext cx="1890713" cy="1993900"/>
            <a:chOff x="0" y="0"/>
            <a:chExt cx="1191" cy="1256"/>
          </a:xfrm>
        </p:grpSpPr>
        <p:sp>
          <p:nvSpPr>
            <p:cNvPr id="100550" name="Rectangle 10"/>
            <p:cNvSpPr>
              <a:spLocks noChangeArrowheads="1"/>
            </p:cNvSpPr>
            <p:nvPr/>
          </p:nvSpPr>
          <p:spPr bwMode="auto">
            <a:xfrm>
              <a:off x="0" y="0"/>
              <a:ext cx="1191" cy="586"/>
            </a:xfrm>
            <a:prstGeom prst="rect">
              <a:avLst/>
            </a:prstGeom>
            <a:noFill/>
            <a:ln w="9525">
              <a:noFill/>
              <a:miter lim="800000"/>
              <a:headEnd/>
              <a:tailEnd/>
            </a:ln>
          </p:spPr>
          <p:txBody>
            <a:bodyPr>
              <a:spAutoFit/>
            </a:bodyPr>
            <a:lstStyle/>
            <a:p>
              <a:r>
                <a:rPr lang="fr-FR" sz="1000">
                  <a:latin typeface="Courier New" pitchFamily="49" charset="0"/>
                  <a:cs typeface="Courier New" pitchFamily="49" charset="0"/>
                </a:rPr>
                <a:t> </a:t>
              </a:r>
            </a:p>
            <a:p>
              <a:pPr eaLnBrk="0" hangingPunct="0"/>
              <a:r>
                <a:rPr lang="fr-FR" sz="1100">
                  <a:latin typeface="Calibri" pitchFamily="34" charset="0"/>
                </a:rPr>
                <a:t/>
              </a:r>
              <a:br>
                <a:rPr lang="fr-FR" sz="1100">
                  <a:latin typeface="Calibri" pitchFamily="34" charset="0"/>
                </a:rPr>
              </a:br>
              <a:endParaRPr lang="fr-FR" sz="1000">
                <a:latin typeface="Courier New" pitchFamily="49" charset="0"/>
                <a:cs typeface="Courier New" pitchFamily="49" charset="0"/>
              </a:endParaRPr>
            </a:p>
            <a:p>
              <a:pPr eaLnBrk="0" hangingPunct="0"/>
              <a:endParaRPr lang="fr-FR">
                <a:latin typeface="Calibri" pitchFamily="34" charset="0"/>
              </a:endParaRPr>
            </a:p>
          </p:txBody>
        </p:sp>
        <p:sp>
          <p:nvSpPr>
            <p:cNvPr id="100551" name="Rectangle 13"/>
            <p:cNvSpPr>
              <a:spLocks noChangeArrowheads="1"/>
            </p:cNvSpPr>
            <p:nvPr/>
          </p:nvSpPr>
          <p:spPr bwMode="auto">
            <a:xfrm>
              <a:off x="0" y="872"/>
              <a:ext cx="1191" cy="384"/>
            </a:xfrm>
            <a:prstGeom prst="rect">
              <a:avLst/>
            </a:prstGeom>
            <a:noFill/>
            <a:ln w="9525">
              <a:noFill/>
              <a:miter lim="800000"/>
              <a:headEnd/>
              <a:tailEnd/>
            </a:ln>
          </p:spPr>
          <p:txBody>
            <a:bodyPr>
              <a:spAutoFit/>
            </a:bodyPr>
            <a:lstStyle/>
            <a:p>
              <a:r>
                <a:rPr lang="fr-FR" sz="1000">
                  <a:latin typeface="Courier New" pitchFamily="49" charset="0"/>
                  <a:cs typeface="Courier New" pitchFamily="49" charset="0"/>
                </a:rPr>
                <a:t> </a:t>
              </a:r>
            </a:p>
            <a:p>
              <a:pPr eaLnBrk="0" hangingPunct="0"/>
              <a:endParaRPr lang="fr-FR">
                <a:latin typeface="Calibri" pitchFamily="34" charset="0"/>
              </a:endParaRPr>
            </a:p>
          </p:txBody>
        </p:sp>
      </p:grpSp>
      <p:sp>
        <p:nvSpPr>
          <p:cNvPr id="100356" name="Rectangle 39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fr-FR">
              <a:latin typeface="Calibri" pitchFamily="34" charset="0"/>
            </a:endParaRPr>
          </a:p>
        </p:txBody>
      </p:sp>
      <p:grpSp>
        <p:nvGrpSpPr>
          <p:cNvPr id="100357" name="Group 206"/>
          <p:cNvGrpSpPr>
            <a:grpSpLocks noChangeAspect="1"/>
          </p:cNvGrpSpPr>
          <p:nvPr/>
        </p:nvGrpSpPr>
        <p:grpSpPr bwMode="auto">
          <a:xfrm>
            <a:off x="628650" y="1187450"/>
            <a:ext cx="6800850" cy="5259388"/>
            <a:chOff x="0" y="0"/>
            <a:chExt cx="5703" cy="4411"/>
          </a:xfrm>
        </p:grpSpPr>
        <p:sp>
          <p:nvSpPr>
            <p:cNvPr id="100359" name="AutoShape 397"/>
            <p:cNvSpPr>
              <a:spLocks noChangeAspect="1" noChangeArrowheads="1" noTextEdit="1"/>
            </p:cNvSpPr>
            <p:nvPr/>
          </p:nvSpPr>
          <p:spPr bwMode="auto">
            <a:xfrm>
              <a:off x="0" y="0"/>
              <a:ext cx="5703" cy="4411"/>
            </a:xfrm>
            <a:prstGeom prst="rect">
              <a:avLst/>
            </a:prstGeom>
            <a:noFill/>
            <a:ln w="9525">
              <a:noFill/>
              <a:miter lim="800000"/>
              <a:headEnd/>
              <a:tailEnd/>
            </a:ln>
          </p:spPr>
          <p:txBody>
            <a:bodyPr/>
            <a:lstStyle/>
            <a:p>
              <a:endParaRPr lang="fr-FR"/>
            </a:p>
          </p:txBody>
        </p:sp>
        <p:sp>
          <p:nvSpPr>
            <p:cNvPr id="100360" name="Rectangle 396"/>
            <p:cNvSpPr>
              <a:spLocks noChangeArrowheads="1"/>
            </p:cNvSpPr>
            <p:nvPr/>
          </p:nvSpPr>
          <p:spPr bwMode="auto">
            <a:xfrm>
              <a:off x="1212" y="197"/>
              <a:ext cx="210" cy="834"/>
            </a:xfrm>
            <a:prstGeom prst="rect">
              <a:avLst/>
            </a:prstGeom>
            <a:solidFill>
              <a:srgbClr val="FFFFFF"/>
            </a:solidFill>
            <a:ln w="9525">
              <a:noFill/>
              <a:miter lim="800000"/>
              <a:headEnd/>
              <a:tailEnd/>
            </a:ln>
          </p:spPr>
          <p:txBody>
            <a:bodyPr/>
            <a:lstStyle/>
            <a:p>
              <a:endParaRPr lang="fr-FR">
                <a:latin typeface="Calibri" pitchFamily="34" charset="0"/>
              </a:endParaRPr>
            </a:p>
          </p:txBody>
        </p:sp>
        <p:sp>
          <p:nvSpPr>
            <p:cNvPr id="100361" name="Line 395"/>
            <p:cNvSpPr>
              <a:spLocks noChangeShapeType="1"/>
            </p:cNvSpPr>
            <p:nvPr/>
          </p:nvSpPr>
          <p:spPr bwMode="auto">
            <a:xfrm>
              <a:off x="1415" y="197"/>
              <a:ext cx="4" cy="4"/>
            </a:xfrm>
            <a:prstGeom prst="line">
              <a:avLst/>
            </a:prstGeom>
            <a:noFill/>
            <a:ln w="0">
              <a:solidFill>
                <a:srgbClr val="000000"/>
              </a:solidFill>
              <a:round/>
              <a:headEnd/>
              <a:tailEnd/>
            </a:ln>
          </p:spPr>
          <p:txBody>
            <a:bodyPr/>
            <a:lstStyle/>
            <a:p>
              <a:endParaRPr lang="fr-FR"/>
            </a:p>
          </p:txBody>
        </p:sp>
        <p:sp>
          <p:nvSpPr>
            <p:cNvPr id="100362" name="Line 394"/>
            <p:cNvSpPr>
              <a:spLocks noChangeShapeType="1"/>
            </p:cNvSpPr>
            <p:nvPr/>
          </p:nvSpPr>
          <p:spPr bwMode="auto">
            <a:xfrm>
              <a:off x="1306" y="197"/>
              <a:ext cx="113" cy="113"/>
            </a:xfrm>
            <a:prstGeom prst="line">
              <a:avLst/>
            </a:prstGeom>
            <a:noFill/>
            <a:ln w="0">
              <a:solidFill>
                <a:srgbClr val="000000"/>
              </a:solidFill>
              <a:round/>
              <a:headEnd/>
              <a:tailEnd/>
            </a:ln>
          </p:spPr>
          <p:txBody>
            <a:bodyPr/>
            <a:lstStyle/>
            <a:p>
              <a:endParaRPr lang="fr-FR"/>
            </a:p>
          </p:txBody>
        </p:sp>
        <p:sp>
          <p:nvSpPr>
            <p:cNvPr id="100363" name="Line 393"/>
            <p:cNvSpPr>
              <a:spLocks noChangeShapeType="1"/>
            </p:cNvSpPr>
            <p:nvPr/>
          </p:nvSpPr>
          <p:spPr bwMode="auto">
            <a:xfrm>
              <a:off x="1212" y="215"/>
              <a:ext cx="207" cy="207"/>
            </a:xfrm>
            <a:prstGeom prst="line">
              <a:avLst/>
            </a:prstGeom>
            <a:noFill/>
            <a:ln w="0">
              <a:solidFill>
                <a:srgbClr val="000000"/>
              </a:solidFill>
              <a:round/>
              <a:headEnd/>
              <a:tailEnd/>
            </a:ln>
          </p:spPr>
          <p:txBody>
            <a:bodyPr/>
            <a:lstStyle/>
            <a:p>
              <a:endParaRPr lang="fr-FR"/>
            </a:p>
          </p:txBody>
        </p:sp>
        <p:sp>
          <p:nvSpPr>
            <p:cNvPr id="100364" name="Line 392"/>
            <p:cNvSpPr>
              <a:spLocks noChangeShapeType="1"/>
            </p:cNvSpPr>
            <p:nvPr/>
          </p:nvSpPr>
          <p:spPr bwMode="auto">
            <a:xfrm>
              <a:off x="1212" y="324"/>
              <a:ext cx="207" cy="208"/>
            </a:xfrm>
            <a:prstGeom prst="line">
              <a:avLst/>
            </a:prstGeom>
            <a:noFill/>
            <a:ln w="0">
              <a:solidFill>
                <a:srgbClr val="000000"/>
              </a:solidFill>
              <a:round/>
              <a:headEnd/>
              <a:tailEnd/>
            </a:ln>
          </p:spPr>
          <p:txBody>
            <a:bodyPr/>
            <a:lstStyle/>
            <a:p>
              <a:endParaRPr lang="fr-FR"/>
            </a:p>
          </p:txBody>
        </p:sp>
        <p:sp>
          <p:nvSpPr>
            <p:cNvPr id="100365" name="Line 391"/>
            <p:cNvSpPr>
              <a:spLocks noChangeShapeType="1"/>
            </p:cNvSpPr>
            <p:nvPr/>
          </p:nvSpPr>
          <p:spPr bwMode="auto">
            <a:xfrm>
              <a:off x="1212" y="437"/>
              <a:ext cx="207" cy="207"/>
            </a:xfrm>
            <a:prstGeom prst="line">
              <a:avLst/>
            </a:prstGeom>
            <a:noFill/>
            <a:ln w="0">
              <a:solidFill>
                <a:srgbClr val="000000"/>
              </a:solidFill>
              <a:round/>
              <a:headEnd/>
              <a:tailEnd/>
            </a:ln>
          </p:spPr>
          <p:txBody>
            <a:bodyPr/>
            <a:lstStyle/>
            <a:p>
              <a:endParaRPr lang="fr-FR"/>
            </a:p>
          </p:txBody>
        </p:sp>
        <p:sp>
          <p:nvSpPr>
            <p:cNvPr id="100366" name="Line 390"/>
            <p:cNvSpPr>
              <a:spLocks noChangeShapeType="1"/>
            </p:cNvSpPr>
            <p:nvPr/>
          </p:nvSpPr>
          <p:spPr bwMode="auto">
            <a:xfrm>
              <a:off x="1212" y="549"/>
              <a:ext cx="207" cy="208"/>
            </a:xfrm>
            <a:prstGeom prst="line">
              <a:avLst/>
            </a:prstGeom>
            <a:noFill/>
            <a:ln w="0">
              <a:solidFill>
                <a:srgbClr val="000000"/>
              </a:solidFill>
              <a:round/>
              <a:headEnd/>
              <a:tailEnd/>
            </a:ln>
          </p:spPr>
          <p:txBody>
            <a:bodyPr/>
            <a:lstStyle/>
            <a:p>
              <a:endParaRPr lang="fr-FR"/>
            </a:p>
          </p:txBody>
        </p:sp>
        <p:sp>
          <p:nvSpPr>
            <p:cNvPr id="100367" name="Line 389"/>
            <p:cNvSpPr>
              <a:spLocks noChangeShapeType="1"/>
            </p:cNvSpPr>
            <p:nvPr/>
          </p:nvSpPr>
          <p:spPr bwMode="auto">
            <a:xfrm>
              <a:off x="1212" y="662"/>
              <a:ext cx="207" cy="208"/>
            </a:xfrm>
            <a:prstGeom prst="line">
              <a:avLst/>
            </a:prstGeom>
            <a:noFill/>
            <a:ln w="0">
              <a:solidFill>
                <a:srgbClr val="000000"/>
              </a:solidFill>
              <a:round/>
              <a:headEnd/>
              <a:tailEnd/>
            </a:ln>
          </p:spPr>
          <p:txBody>
            <a:bodyPr/>
            <a:lstStyle/>
            <a:p>
              <a:endParaRPr lang="fr-FR"/>
            </a:p>
          </p:txBody>
        </p:sp>
        <p:sp>
          <p:nvSpPr>
            <p:cNvPr id="100368" name="Line 388"/>
            <p:cNvSpPr>
              <a:spLocks noChangeShapeType="1"/>
            </p:cNvSpPr>
            <p:nvPr/>
          </p:nvSpPr>
          <p:spPr bwMode="auto">
            <a:xfrm>
              <a:off x="1212" y="774"/>
              <a:ext cx="207" cy="208"/>
            </a:xfrm>
            <a:prstGeom prst="line">
              <a:avLst/>
            </a:prstGeom>
            <a:noFill/>
            <a:ln w="0">
              <a:solidFill>
                <a:srgbClr val="000000"/>
              </a:solidFill>
              <a:round/>
              <a:headEnd/>
              <a:tailEnd/>
            </a:ln>
          </p:spPr>
          <p:txBody>
            <a:bodyPr/>
            <a:lstStyle/>
            <a:p>
              <a:endParaRPr lang="fr-FR"/>
            </a:p>
          </p:txBody>
        </p:sp>
        <p:sp>
          <p:nvSpPr>
            <p:cNvPr id="100369" name="Line 387"/>
            <p:cNvSpPr>
              <a:spLocks noChangeShapeType="1"/>
            </p:cNvSpPr>
            <p:nvPr/>
          </p:nvSpPr>
          <p:spPr bwMode="auto">
            <a:xfrm>
              <a:off x="1212" y="887"/>
              <a:ext cx="140" cy="141"/>
            </a:xfrm>
            <a:prstGeom prst="line">
              <a:avLst/>
            </a:prstGeom>
            <a:noFill/>
            <a:ln w="0">
              <a:solidFill>
                <a:srgbClr val="000000"/>
              </a:solidFill>
              <a:round/>
              <a:headEnd/>
              <a:tailEnd/>
            </a:ln>
          </p:spPr>
          <p:txBody>
            <a:bodyPr/>
            <a:lstStyle/>
            <a:p>
              <a:endParaRPr lang="fr-FR"/>
            </a:p>
          </p:txBody>
        </p:sp>
        <p:sp>
          <p:nvSpPr>
            <p:cNvPr id="100370" name="Line 386"/>
            <p:cNvSpPr>
              <a:spLocks noChangeShapeType="1"/>
            </p:cNvSpPr>
            <p:nvPr/>
          </p:nvSpPr>
          <p:spPr bwMode="auto">
            <a:xfrm>
              <a:off x="1212" y="1000"/>
              <a:ext cx="28" cy="28"/>
            </a:xfrm>
            <a:prstGeom prst="line">
              <a:avLst/>
            </a:prstGeom>
            <a:noFill/>
            <a:ln w="0">
              <a:solidFill>
                <a:srgbClr val="000000"/>
              </a:solidFill>
              <a:round/>
              <a:headEnd/>
              <a:tailEnd/>
            </a:ln>
          </p:spPr>
          <p:txBody>
            <a:bodyPr/>
            <a:lstStyle/>
            <a:p>
              <a:endParaRPr lang="fr-FR"/>
            </a:p>
          </p:txBody>
        </p:sp>
        <p:sp>
          <p:nvSpPr>
            <p:cNvPr id="100371" name="Freeform 385"/>
            <p:cNvSpPr>
              <a:spLocks/>
            </p:cNvSpPr>
            <p:nvPr/>
          </p:nvSpPr>
          <p:spPr bwMode="auto">
            <a:xfrm>
              <a:off x="1398" y="591"/>
              <a:ext cx="207" cy="43"/>
            </a:xfrm>
            <a:custGeom>
              <a:avLst/>
              <a:gdLst>
                <a:gd name="T0" fmla="*/ 186 w 207"/>
                <a:gd name="T1" fmla="*/ 43 h 43"/>
                <a:gd name="T2" fmla="*/ 193 w 207"/>
                <a:gd name="T3" fmla="*/ 43 h 43"/>
                <a:gd name="T4" fmla="*/ 200 w 207"/>
                <a:gd name="T5" fmla="*/ 36 h 43"/>
                <a:gd name="T6" fmla="*/ 207 w 207"/>
                <a:gd name="T7" fmla="*/ 29 h 43"/>
                <a:gd name="T8" fmla="*/ 207 w 207"/>
                <a:gd name="T9" fmla="*/ 15 h 43"/>
                <a:gd name="T10" fmla="*/ 200 w 207"/>
                <a:gd name="T11" fmla="*/ 7 h 43"/>
                <a:gd name="T12" fmla="*/ 193 w 207"/>
                <a:gd name="T13" fmla="*/ 0 h 43"/>
                <a:gd name="T14" fmla="*/ 14 w 207"/>
                <a:gd name="T15" fmla="*/ 0 h 43"/>
                <a:gd name="T16" fmla="*/ 7 w 207"/>
                <a:gd name="T17" fmla="*/ 7 h 43"/>
                <a:gd name="T18" fmla="*/ 0 w 207"/>
                <a:gd name="T19" fmla="*/ 15 h 43"/>
                <a:gd name="T20" fmla="*/ 0 w 207"/>
                <a:gd name="T21" fmla="*/ 29 h 43"/>
                <a:gd name="T22" fmla="*/ 7 w 207"/>
                <a:gd name="T23" fmla="*/ 36 h 43"/>
                <a:gd name="T24" fmla="*/ 14 w 207"/>
                <a:gd name="T25" fmla="*/ 43 h 43"/>
                <a:gd name="T26" fmla="*/ 21 w 207"/>
                <a:gd name="T27" fmla="*/ 43 h 43"/>
                <a:gd name="T28" fmla="*/ 186 w 207"/>
                <a:gd name="T29" fmla="*/ 43 h 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7"/>
                <a:gd name="T46" fmla="*/ 0 h 43"/>
                <a:gd name="T47" fmla="*/ 207 w 207"/>
                <a:gd name="T48" fmla="*/ 43 h 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7" h="43">
                  <a:moveTo>
                    <a:pt x="186" y="43"/>
                  </a:moveTo>
                  <a:lnTo>
                    <a:pt x="193" y="43"/>
                  </a:lnTo>
                  <a:lnTo>
                    <a:pt x="200" y="36"/>
                  </a:lnTo>
                  <a:lnTo>
                    <a:pt x="207" y="29"/>
                  </a:lnTo>
                  <a:lnTo>
                    <a:pt x="207" y="15"/>
                  </a:lnTo>
                  <a:lnTo>
                    <a:pt x="200" y="7"/>
                  </a:lnTo>
                  <a:lnTo>
                    <a:pt x="193" y="0"/>
                  </a:lnTo>
                  <a:lnTo>
                    <a:pt x="14" y="0"/>
                  </a:lnTo>
                  <a:lnTo>
                    <a:pt x="7" y="7"/>
                  </a:lnTo>
                  <a:lnTo>
                    <a:pt x="0" y="15"/>
                  </a:lnTo>
                  <a:lnTo>
                    <a:pt x="0" y="29"/>
                  </a:lnTo>
                  <a:lnTo>
                    <a:pt x="7" y="36"/>
                  </a:lnTo>
                  <a:lnTo>
                    <a:pt x="14" y="43"/>
                  </a:lnTo>
                  <a:lnTo>
                    <a:pt x="21" y="43"/>
                  </a:lnTo>
                  <a:lnTo>
                    <a:pt x="186" y="43"/>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372" name="Freeform 384"/>
            <p:cNvSpPr>
              <a:spLocks/>
            </p:cNvSpPr>
            <p:nvPr/>
          </p:nvSpPr>
          <p:spPr bwMode="auto">
            <a:xfrm>
              <a:off x="1398" y="176"/>
              <a:ext cx="42" cy="873"/>
            </a:xfrm>
            <a:custGeom>
              <a:avLst/>
              <a:gdLst>
                <a:gd name="T0" fmla="*/ 42 w 42"/>
                <a:gd name="T1" fmla="*/ 21 h 873"/>
                <a:gd name="T2" fmla="*/ 42 w 42"/>
                <a:gd name="T3" fmla="*/ 14 h 873"/>
                <a:gd name="T4" fmla="*/ 35 w 42"/>
                <a:gd name="T5" fmla="*/ 7 h 873"/>
                <a:gd name="T6" fmla="*/ 28 w 42"/>
                <a:gd name="T7" fmla="*/ 0 h 873"/>
                <a:gd name="T8" fmla="*/ 14 w 42"/>
                <a:gd name="T9" fmla="*/ 0 h 873"/>
                <a:gd name="T10" fmla="*/ 7 w 42"/>
                <a:gd name="T11" fmla="*/ 7 h 873"/>
                <a:gd name="T12" fmla="*/ 0 w 42"/>
                <a:gd name="T13" fmla="*/ 14 h 873"/>
                <a:gd name="T14" fmla="*/ 0 w 42"/>
                <a:gd name="T15" fmla="*/ 859 h 873"/>
                <a:gd name="T16" fmla="*/ 7 w 42"/>
                <a:gd name="T17" fmla="*/ 866 h 873"/>
                <a:gd name="T18" fmla="*/ 14 w 42"/>
                <a:gd name="T19" fmla="*/ 873 h 873"/>
                <a:gd name="T20" fmla="*/ 28 w 42"/>
                <a:gd name="T21" fmla="*/ 873 h 873"/>
                <a:gd name="T22" fmla="*/ 35 w 42"/>
                <a:gd name="T23" fmla="*/ 866 h 873"/>
                <a:gd name="T24" fmla="*/ 42 w 42"/>
                <a:gd name="T25" fmla="*/ 859 h 873"/>
                <a:gd name="T26" fmla="*/ 42 w 42"/>
                <a:gd name="T27" fmla="*/ 852 h 873"/>
                <a:gd name="T28" fmla="*/ 42 w 42"/>
                <a:gd name="T29" fmla="*/ 21 h 87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2"/>
                <a:gd name="T46" fmla="*/ 0 h 873"/>
                <a:gd name="T47" fmla="*/ 42 w 42"/>
                <a:gd name="T48" fmla="*/ 873 h 87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2" h="873">
                  <a:moveTo>
                    <a:pt x="42" y="21"/>
                  </a:moveTo>
                  <a:lnTo>
                    <a:pt x="42" y="14"/>
                  </a:lnTo>
                  <a:lnTo>
                    <a:pt x="35" y="7"/>
                  </a:lnTo>
                  <a:lnTo>
                    <a:pt x="28" y="0"/>
                  </a:lnTo>
                  <a:lnTo>
                    <a:pt x="14" y="0"/>
                  </a:lnTo>
                  <a:lnTo>
                    <a:pt x="7" y="7"/>
                  </a:lnTo>
                  <a:lnTo>
                    <a:pt x="0" y="14"/>
                  </a:lnTo>
                  <a:lnTo>
                    <a:pt x="0" y="859"/>
                  </a:lnTo>
                  <a:lnTo>
                    <a:pt x="7" y="866"/>
                  </a:lnTo>
                  <a:lnTo>
                    <a:pt x="14" y="873"/>
                  </a:lnTo>
                  <a:lnTo>
                    <a:pt x="28" y="873"/>
                  </a:lnTo>
                  <a:lnTo>
                    <a:pt x="35" y="866"/>
                  </a:lnTo>
                  <a:lnTo>
                    <a:pt x="42" y="859"/>
                  </a:lnTo>
                  <a:lnTo>
                    <a:pt x="42" y="852"/>
                  </a:lnTo>
                  <a:lnTo>
                    <a:pt x="42" y="21"/>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373" name="Rectangle 383"/>
            <p:cNvSpPr>
              <a:spLocks noChangeArrowheads="1"/>
            </p:cNvSpPr>
            <p:nvPr/>
          </p:nvSpPr>
          <p:spPr bwMode="auto">
            <a:xfrm>
              <a:off x="2767" y="1225"/>
              <a:ext cx="2336" cy="42"/>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374" name="Freeform 382"/>
            <p:cNvSpPr>
              <a:spLocks/>
            </p:cNvSpPr>
            <p:nvPr/>
          </p:nvSpPr>
          <p:spPr bwMode="auto">
            <a:xfrm>
              <a:off x="2796" y="1211"/>
              <a:ext cx="1021" cy="67"/>
            </a:xfrm>
            <a:custGeom>
              <a:avLst/>
              <a:gdLst>
                <a:gd name="T0" fmla="*/ 0 w 1021"/>
                <a:gd name="T1" fmla="*/ 0 h 67"/>
                <a:gd name="T2" fmla="*/ 1021 w 1021"/>
                <a:gd name="T3" fmla="*/ 0 h 67"/>
                <a:gd name="T4" fmla="*/ 986 w 1021"/>
                <a:gd name="T5" fmla="*/ 35 h 67"/>
                <a:gd name="T6" fmla="*/ 1021 w 1021"/>
                <a:gd name="T7" fmla="*/ 67 h 67"/>
                <a:gd name="T8" fmla="*/ 0 w 1021"/>
                <a:gd name="T9" fmla="*/ 67 h 67"/>
                <a:gd name="T10" fmla="*/ 35 w 1021"/>
                <a:gd name="T11" fmla="*/ 35 h 67"/>
                <a:gd name="T12" fmla="*/ 0 w 1021"/>
                <a:gd name="T13" fmla="*/ 0 h 67"/>
                <a:gd name="T14" fmla="*/ 0 60000 65536"/>
                <a:gd name="T15" fmla="*/ 0 60000 65536"/>
                <a:gd name="T16" fmla="*/ 0 60000 65536"/>
                <a:gd name="T17" fmla="*/ 0 60000 65536"/>
                <a:gd name="T18" fmla="*/ 0 60000 65536"/>
                <a:gd name="T19" fmla="*/ 0 60000 65536"/>
                <a:gd name="T20" fmla="*/ 0 60000 65536"/>
                <a:gd name="T21" fmla="*/ 0 w 1021"/>
                <a:gd name="T22" fmla="*/ 0 h 67"/>
                <a:gd name="T23" fmla="*/ 1021 w 1021"/>
                <a:gd name="T24" fmla="*/ 67 h 6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21" h="67">
                  <a:moveTo>
                    <a:pt x="0" y="0"/>
                  </a:moveTo>
                  <a:lnTo>
                    <a:pt x="1021" y="0"/>
                  </a:lnTo>
                  <a:lnTo>
                    <a:pt x="986" y="35"/>
                  </a:lnTo>
                  <a:lnTo>
                    <a:pt x="1021" y="67"/>
                  </a:lnTo>
                  <a:lnTo>
                    <a:pt x="0" y="67"/>
                  </a:lnTo>
                  <a:lnTo>
                    <a:pt x="35" y="35"/>
                  </a:lnTo>
                  <a:lnTo>
                    <a:pt x="0" y="0"/>
                  </a:lnTo>
                  <a:close/>
                </a:path>
              </a:pathLst>
            </a:custGeom>
            <a:pattFill prst="ltUpDiag">
              <a:fgClr>
                <a:srgbClr val="000000"/>
              </a:fgClr>
              <a:bgClr>
                <a:srgbClr val="FFFFFF"/>
              </a:bgClr>
            </a:pattFill>
            <a:ln w="9525">
              <a:noFill/>
              <a:round/>
              <a:headEnd/>
              <a:tailEnd/>
            </a:ln>
          </p:spPr>
          <p:txBody>
            <a:bodyPr/>
            <a:lstStyle/>
            <a:p>
              <a:endParaRPr lang="fr-FR">
                <a:latin typeface="Calibri" pitchFamily="34" charset="0"/>
              </a:endParaRPr>
            </a:p>
          </p:txBody>
        </p:sp>
        <p:sp>
          <p:nvSpPr>
            <p:cNvPr id="100375" name="Freeform 381"/>
            <p:cNvSpPr>
              <a:spLocks/>
            </p:cNvSpPr>
            <p:nvPr/>
          </p:nvSpPr>
          <p:spPr bwMode="auto">
            <a:xfrm>
              <a:off x="2788" y="1204"/>
              <a:ext cx="1037" cy="81"/>
            </a:xfrm>
            <a:custGeom>
              <a:avLst/>
              <a:gdLst>
                <a:gd name="T0" fmla="*/ 11 w 1037"/>
                <a:gd name="T1" fmla="*/ 4 h 81"/>
                <a:gd name="T2" fmla="*/ 8 w 1037"/>
                <a:gd name="T3" fmla="*/ 14 h 81"/>
                <a:gd name="T4" fmla="*/ 1029 w 1037"/>
                <a:gd name="T5" fmla="*/ 14 h 81"/>
                <a:gd name="T6" fmla="*/ 1026 w 1037"/>
                <a:gd name="T7" fmla="*/ 4 h 81"/>
                <a:gd name="T8" fmla="*/ 991 w 1037"/>
                <a:gd name="T9" fmla="*/ 39 h 81"/>
                <a:gd name="T10" fmla="*/ 987 w 1037"/>
                <a:gd name="T11" fmla="*/ 39 h 81"/>
                <a:gd name="T12" fmla="*/ 987 w 1037"/>
                <a:gd name="T13" fmla="*/ 46 h 81"/>
                <a:gd name="T14" fmla="*/ 991 w 1037"/>
                <a:gd name="T15" fmla="*/ 46 h 81"/>
                <a:gd name="T16" fmla="*/ 1026 w 1037"/>
                <a:gd name="T17" fmla="*/ 77 h 81"/>
                <a:gd name="T18" fmla="*/ 1029 w 1037"/>
                <a:gd name="T19" fmla="*/ 67 h 81"/>
                <a:gd name="T20" fmla="*/ 8 w 1037"/>
                <a:gd name="T21" fmla="*/ 67 h 81"/>
                <a:gd name="T22" fmla="*/ 11 w 1037"/>
                <a:gd name="T23" fmla="*/ 77 h 81"/>
                <a:gd name="T24" fmla="*/ 46 w 1037"/>
                <a:gd name="T25" fmla="*/ 46 h 81"/>
                <a:gd name="T26" fmla="*/ 50 w 1037"/>
                <a:gd name="T27" fmla="*/ 46 h 81"/>
                <a:gd name="T28" fmla="*/ 50 w 1037"/>
                <a:gd name="T29" fmla="*/ 39 h 81"/>
                <a:gd name="T30" fmla="*/ 46 w 1037"/>
                <a:gd name="T31" fmla="*/ 39 h 81"/>
                <a:gd name="T32" fmla="*/ 11 w 1037"/>
                <a:gd name="T33" fmla="*/ 4 h 81"/>
                <a:gd name="T34" fmla="*/ 4 w 1037"/>
                <a:gd name="T35" fmla="*/ 11 h 81"/>
                <a:gd name="T36" fmla="*/ 39 w 1037"/>
                <a:gd name="T37" fmla="*/ 46 h 81"/>
                <a:gd name="T38" fmla="*/ 39 w 1037"/>
                <a:gd name="T39" fmla="*/ 39 h 81"/>
                <a:gd name="T40" fmla="*/ 4 w 1037"/>
                <a:gd name="T41" fmla="*/ 70 h 81"/>
                <a:gd name="T42" fmla="*/ 0 w 1037"/>
                <a:gd name="T43" fmla="*/ 70 h 81"/>
                <a:gd name="T44" fmla="*/ 0 w 1037"/>
                <a:gd name="T45" fmla="*/ 74 h 81"/>
                <a:gd name="T46" fmla="*/ 0 w 1037"/>
                <a:gd name="T47" fmla="*/ 77 h 81"/>
                <a:gd name="T48" fmla="*/ 4 w 1037"/>
                <a:gd name="T49" fmla="*/ 77 h 81"/>
                <a:gd name="T50" fmla="*/ 4 w 1037"/>
                <a:gd name="T51" fmla="*/ 81 h 81"/>
                <a:gd name="T52" fmla="*/ 8 w 1037"/>
                <a:gd name="T53" fmla="*/ 81 h 81"/>
                <a:gd name="T54" fmla="*/ 1029 w 1037"/>
                <a:gd name="T55" fmla="*/ 81 h 81"/>
                <a:gd name="T56" fmla="*/ 1033 w 1037"/>
                <a:gd name="T57" fmla="*/ 81 h 81"/>
                <a:gd name="T58" fmla="*/ 1033 w 1037"/>
                <a:gd name="T59" fmla="*/ 77 h 81"/>
                <a:gd name="T60" fmla="*/ 1037 w 1037"/>
                <a:gd name="T61" fmla="*/ 77 h 81"/>
                <a:gd name="T62" fmla="*/ 1037 w 1037"/>
                <a:gd name="T63" fmla="*/ 74 h 81"/>
                <a:gd name="T64" fmla="*/ 1037 w 1037"/>
                <a:gd name="T65" fmla="*/ 70 h 81"/>
                <a:gd name="T66" fmla="*/ 1033 w 1037"/>
                <a:gd name="T67" fmla="*/ 70 h 81"/>
                <a:gd name="T68" fmla="*/ 998 w 1037"/>
                <a:gd name="T69" fmla="*/ 39 h 81"/>
                <a:gd name="T70" fmla="*/ 998 w 1037"/>
                <a:gd name="T71" fmla="*/ 46 h 81"/>
                <a:gd name="T72" fmla="*/ 1033 w 1037"/>
                <a:gd name="T73" fmla="*/ 11 h 81"/>
                <a:gd name="T74" fmla="*/ 1037 w 1037"/>
                <a:gd name="T75" fmla="*/ 11 h 81"/>
                <a:gd name="T76" fmla="*/ 1037 w 1037"/>
                <a:gd name="T77" fmla="*/ 7 h 81"/>
                <a:gd name="T78" fmla="*/ 1037 w 1037"/>
                <a:gd name="T79" fmla="*/ 4 h 81"/>
                <a:gd name="T80" fmla="*/ 1033 w 1037"/>
                <a:gd name="T81" fmla="*/ 4 h 81"/>
                <a:gd name="T82" fmla="*/ 1033 w 1037"/>
                <a:gd name="T83" fmla="*/ 0 h 81"/>
                <a:gd name="T84" fmla="*/ 1029 w 1037"/>
                <a:gd name="T85" fmla="*/ 0 h 81"/>
                <a:gd name="T86" fmla="*/ 8 w 1037"/>
                <a:gd name="T87" fmla="*/ 0 h 81"/>
                <a:gd name="T88" fmla="*/ 4 w 1037"/>
                <a:gd name="T89" fmla="*/ 0 h 81"/>
                <a:gd name="T90" fmla="*/ 4 w 1037"/>
                <a:gd name="T91" fmla="*/ 4 h 81"/>
                <a:gd name="T92" fmla="*/ 0 w 1037"/>
                <a:gd name="T93" fmla="*/ 4 h 81"/>
                <a:gd name="T94" fmla="*/ 0 w 1037"/>
                <a:gd name="T95" fmla="*/ 7 h 81"/>
                <a:gd name="T96" fmla="*/ 0 w 1037"/>
                <a:gd name="T97" fmla="*/ 11 h 81"/>
                <a:gd name="T98" fmla="*/ 4 w 1037"/>
                <a:gd name="T99" fmla="*/ 11 h 81"/>
                <a:gd name="T100" fmla="*/ 11 w 1037"/>
                <a:gd name="T101" fmla="*/ 4 h 8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037"/>
                <a:gd name="T154" fmla="*/ 0 h 81"/>
                <a:gd name="T155" fmla="*/ 1037 w 1037"/>
                <a:gd name="T156" fmla="*/ 81 h 8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037" h="81">
                  <a:moveTo>
                    <a:pt x="11" y="4"/>
                  </a:moveTo>
                  <a:lnTo>
                    <a:pt x="8" y="14"/>
                  </a:lnTo>
                  <a:lnTo>
                    <a:pt x="1029" y="14"/>
                  </a:lnTo>
                  <a:lnTo>
                    <a:pt x="1026" y="4"/>
                  </a:lnTo>
                  <a:lnTo>
                    <a:pt x="991" y="39"/>
                  </a:lnTo>
                  <a:lnTo>
                    <a:pt x="987" y="39"/>
                  </a:lnTo>
                  <a:lnTo>
                    <a:pt x="987" y="46"/>
                  </a:lnTo>
                  <a:lnTo>
                    <a:pt x="991" y="46"/>
                  </a:lnTo>
                  <a:lnTo>
                    <a:pt x="1026" y="77"/>
                  </a:lnTo>
                  <a:lnTo>
                    <a:pt x="1029" y="67"/>
                  </a:lnTo>
                  <a:lnTo>
                    <a:pt x="8" y="67"/>
                  </a:lnTo>
                  <a:lnTo>
                    <a:pt x="11" y="77"/>
                  </a:lnTo>
                  <a:lnTo>
                    <a:pt x="46" y="46"/>
                  </a:lnTo>
                  <a:lnTo>
                    <a:pt x="50" y="46"/>
                  </a:lnTo>
                  <a:lnTo>
                    <a:pt x="50" y="39"/>
                  </a:lnTo>
                  <a:lnTo>
                    <a:pt x="46" y="39"/>
                  </a:lnTo>
                  <a:lnTo>
                    <a:pt x="11" y="4"/>
                  </a:lnTo>
                  <a:lnTo>
                    <a:pt x="4" y="11"/>
                  </a:lnTo>
                  <a:lnTo>
                    <a:pt x="39" y="46"/>
                  </a:lnTo>
                  <a:lnTo>
                    <a:pt x="39" y="39"/>
                  </a:lnTo>
                  <a:lnTo>
                    <a:pt x="4" y="70"/>
                  </a:lnTo>
                  <a:lnTo>
                    <a:pt x="0" y="70"/>
                  </a:lnTo>
                  <a:lnTo>
                    <a:pt x="0" y="74"/>
                  </a:lnTo>
                  <a:lnTo>
                    <a:pt x="0" y="77"/>
                  </a:lnTo>
                  <a:lnTo>
                    <a:pt x="4" y="77"/>
                  </a:lnTo>
                  <a:lnTo>
                    <a:pt x="4" y="81"/>
                  </a:lnTo>
                  <a:lnTo>
                    <a:pt x="8" y="81"/>
                  </a:lnTo>
                  <a:lnTo>
                    <a:pt x="1029" y="81"/>
                  </a:lnTo>
                  <a:lnTo>
                    <a:pt x="1033" y="81"/>
                  </a:lnTo>
                  <a:lnTo>
                    <a:pt x="1033" y="77"/>
                  </a:lnTo>
                  <a:lnTo>
                    <a:pt x="1037" y="77"/>
                  </a:lnTo>
                  <a:lnTo>
                    <a:pt x="1037" y="74"/>
                  </a:lnTo>
                  <a:lnTo>
                    <a:pt x="1037" y="70"/>
                  </a:lnTo>
                  <a:lnTo>
                    <a:pt x="1033" y="70"/>
                  </a:lnTo>
                  <a:lnTo>
                    <a:pt x="998" y="39"/>
                  </a:lnTo>
                  <a:lnTo>
                    <a:pt x="998" y="46"/>
                  </a:lnTo>
                  <a:lnTo>
                    <a:pt x="1033" y="11"/>
                  </a:lnTo>
                  <a:lnTo>
                    <a:pt x="1037" y="11"/>
                  </a:lnTo>
                  <a:lnTo>
                    <a:pt x="1037" y="7"/>
                  </a:lnTo>
                  <a:lnTo>
                    <a:pt x="1037" y="4"/>
                  </a:lnTo>
                  <a:lnTo>
                    <a:pt x="1033" y="4"/>
                  </a:lnTo>
                  <a:lnTo>
                    <a:pt x="1033" y="0"/>
                  </a:lnTo>
                  <a:lnTo>
                    <a:pt x="1029" y="0"/>
                  </a:lnTo>
                  <a:lnTo>
                    <a:pt x="8" y="0"/>
                  </a:lnTo>
                  <a:lnTo>
                    <a:pt x="4" y="0"/>
                  </a:lnTo>
                  <a:lnTo>
                    <a:pt x="4" y="4"/>
                  </a:lnTo>
                  <a:lnTo>
                    <a:pt x="0" y="4"/>
                  </a:lnTo>
                  <a:lnTo>
                    <a:pt x="0" y="7"/>
                  </a:lnTo>
                  <a:lnTo>
                    <a:pt x="0" y="11"/>
                  </a:lnTo>
                  <a:lnTo>
                    <a:pt x="4" y="11"/>
                  </a:lnTo>
                  <a:lnTo>
                    <a:pt x="11" y="4"/>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376" name="Rectangle 380"/>
            <p:cNvSpPr>
              <a:spLocks noChangeArrowheads="1"/>
            </p:cNvSpPr>
            <p:nvPr/>
          </p:nvSpPr>
          <p:spPr bwMode="auto">
            <a:xfrm>
              <a:off x="2033" y="1334"/>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377" name="Rectangle 379"/>
            <p:cNvSpPr>
              <a:spLocks noChangeArrowheads="1"/>
            </p:cNvSpPr>
            <p:nvPr/>
          </p:nvSpPr>
          <p:spPr bwMode="auto">
            <a:xfrm>
              <a:off x="2076" y="1334"/>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378" name="Rectangle 378"/>
            <p:cNvSpPr>
              <a:spLocks noChangeArrowheads="1"/>
            </p:cNvSpPr>
            <p:nvPr/>
          </p:nvSpPr>
          <p:spPr bwMode="auto">
            <a:xfrm>
              <a:off x="2118" y="1334"/>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379" name="Rectangle 377"/>
            <p:cNvSpPr>
              <a:spLocks noChangeArrowheads="1"/>
            </p:cNvSpPr>
            <p:nvPr/>
          </p:nvSpPr>
          <p:spPr bwMode="auto">
            <a:xfrm>
              <a:off x="2160" y="1334"/>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380" name="Rectangle 376"/>
            <p:cNvSpPr>
              <a:spLocks noChangeArrowheads="1"/>
            </p:cNvSpPr>
            <p:nvPr/>
          </p:nvSpPr>
          <p:spPr bwMode="auto">
            <a:xfrm>
              <a:off x="2202" y="1334"/>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381" name="Rectangle 375"/>
            <p:cNvSpPr>
              <a:spLocks noChangeArrowheads="1"/>
            </p:cNvSpPr>
            <p:nvPr/>
          </p:nvSpPr>
          <p:spPr bwMode="auto">
            <a:xfrm>
              <a:off x="2244" y="1334"/>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382" name="Rectangle 374"/>
            <p:cNvSpPr>
              <a:spLocks noChangeArrowheads="1"/>
            </p:cNvSpPr>
            <p:nvPr/>
          </p:nvSpPr>
          <p:spPr bwMode="auto">
            <a:xfrm>
              <a:off x="2286" y="1334"/>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383" name="Rectangle 373"/>
            <p:cNvSpPr>
              <a:spLocks noChangeArrowheads="1"/>
            </p:cNvSpPr>
            <p:nvPr/>
          </p:nvSpPr>
          <p:spPr bwMode="auto">
            <a:xfrm>
              <a:off x="2328" y="1334"/>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384" name="Rectangle 372"/>
            <p:cNvSpPr>
              <a:spLocks noChangeArrowheads="1"/>
            </p:cNvSpPr>
            <p:nvPr/>
          </p:nvSpPr>
          <p:spPr bwMode="auto">
            <a:xfrm>
              <a:off x="2371" y="1334"/>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385" name="Rectangle 371"/>
            <p:cNvSpPr>
              <a:spLocks noChangeArrowheads="1"/>
            </p:cNvSpPr>
            <p:nvPr/>
          </p:nvSpPr>
          <p:spPr bwMode="auto">
            <a:xfrm>
              <a:off x="2413" y="1334"/>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386" name="Rectangle 370"/>
            <p:cNvSpPr>
              <a:spLocks noChangeArrowheads="1"/>
            </p:cNvSpPr>
            <p:nvPr/>
          </p:nvSpPr>
          <p:spPr bwMode="auto">
            <a:xfrm>
              <a:off x="2455" y="1334"/>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387" name="Rectangle 369"/>
            <p:cNvSpPr>
              <a:spLocks noChangeArrowheads="1"/>
            </p:cNvSpPr>
            <p:nvPr/>
          </p:nvSpPr>
          <p:spPr bwMode="auto">
            <a:xfrm>
              <a:off x="2497" y="1334"/>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388" name="Rectangle 368"/>
            <p:cNvSpPr>
              <a:spLocks noChangeArrowheads="1"/>
            </p:cNvSpPr>
            <p:nvPr/>
          </p:nvSpPr>
          <p:spPr bwMode="auto">
            <a:xfrm>
              <a:off x="2539" y="1334"/>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389" name="Rectangle 367"/>
            <p:cNvSpPr>
              <a:spLocks noChangeArrowheads="1"/>
            </p:cNvSpPr>
            <p:nvPr/>
          </p:nvSpPr>
          <p:spPr bwMode="auto">
            <a:xfrm>
              <a:off x="2581" y="1334"/>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390" name="Rectangle 366"/>
            <p:cNvSpPr>
              <a:spLocks noChangeArrowheads="1"/>
            </p:cNvSpPr>
            <p:nvPr/>
          </p:nvSpPr>
          <p:spPr bwMode="auto">
            <a:xfrm>
              <a:off x="2623" y="1334"/>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391" name="Rectangle 365"/>
            <p:cNvSpPr>
              <a:spLocks noChangeArrowheads="1"/>
            </p:cNvSpPr>
            <p:nvPr/>
          </p:nvSpPr>
          <p:spPr bwMode="auto">
            <a:xfrm>
              <a:off x="2666" y="1334"/>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392" name="Rectangle 364"/>
            <p:cNvSpPr>
              <a:spLocks noChangeArrowheads="1"/>
            </p:cNvSpPr>
            <p:nvPr/>
          </p:nvSpPr>
          <p:spPr bwMode="auto">
            <a:xfrm>
              <a:off x="2708" y="1334"/>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393" name="Rectangle 363"/>
            <p:cNvSpPr>
              <a:spLocks noChangeArrowheads="1"/>
            </p:cNvSpPr>
            <p:nvPr/>
          </p:nvSpPr>
          <p:spPr bwMode="auto">
            <a:xfrm>
              <a:off x="2750" y="1334"/>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394" name="Rectangle 362"/>
            <p:cNvSpPr>
              <a:spLocks noChangeArrowheads="1"/>
            </p:cNvSpPr>
            <p:nvPr/>
          </p:nvSpPr>
          <p:spPr bwMode="auto">
            <a:xfrm>
              <a:off x="2792" y="1334"/>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395" name="Rectangle 361"/>
            <p:cNvSpPr>
              <a:spLocks noChangeArrowheads="1"/>
            </p:cNvSpPr>
            <p:nvPr/>
          </p:nvSpPr>
          <p:spPr bwMode="auto">
            <a:xfrm>
              <a:off x="2834" y="1334"/>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396" name="Rectangle 360"/>
            <p:cNvSpPr>
              <a:spLocks noChangeArrowheads="1"/>
            </p:cNvSpPr>
            <p:nvPr/>
          </p:nvSpPr>
          <p:spPr bwMode="auto">
            <a:xfrm>
              <a:off x="2876" y="1334"/>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397" name="Rectangle 359"/>
            <p:cNvSpPr>
              <a:spLocks noChangeArrowheads="1"/>
            </p:cNvSpPr>
            <p:nvPr/>
          </p:nvSpPr>
          <p:spPr bwMode="auto">
            <a:xfrm>
              <a:off x="2918" y="1334"/>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398" name="Rectangle 358"/>
            <p:cNvSpPr>
              <a:spLocks noChangeArrowheads="1"/>
            </p:cNvSpPr>
            <p:nvPr/>
          </p:nvSpPr>
          <p:spPr bwMode="auto">
            <a:xfrm>
              <a:off x="2961" y="1334"/>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399" name="Rectangle 357"/>
            <p:cNvSpPr>
              <a:spLocks noChangeArrowheads="1"/>
            </p:cNvSpPr>
            <p:nvPr/>
          </p:nvSpPr>
          <p:spPr bwMode="auto">
            <a:xfrm>
              <a:off x="3003" y="1334"/>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00" name="Rectangle 356"/>
            <p:cNvSpPr>
              <a:spLocks noChangeArrowheads="1"/>
            </p:cNvSpPr>
            <p:nvPr/>
          </p:nvSpPr>
          <p:spPr bwMode="auto">
            <a:xfrm>
              <a:off x="3045" y="1334"/>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01" name="Rectangle 355"/>
            <p:cNvSpPr>
              <a:spLocks noChangeArrowheads="1"/>
            </p:cNvSpPr>
            <p:nvPr/>
          </p:nvSpPr>
          <p:spPr bwMode="auto">
            <a:xfrm>
              <a:off x="3087" y="1334"/>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02" name="Rectangle 354"/>
            <p:cNvSpPr>
              <a:spLocks noChangeArrowheads="1"/>
            </p:cNvSpPr>
            <p:nvPr/>
          </p:nvSpPr>
          <p:spPr bwMode="auto">
            <a:xfrm>
              <a:off x="3129" y="1334"/>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03" name="Rectangle 353"/>
            <p:cNvSpPr>
              <a:spLocks noChangeArrowheads="1"/>
            </p:cNvSpPr>
            <p:nvPr/>
          </p:nvSpPr>
          <p:spPr bwMode="auto">
            <a:xfrm>
              <a:off x="3171" y="1334"/>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04" name="Rectangle 352"/>
            <p:cNvSpPr>
              <a:spLocks noChangeArrowheads="1"/>
            </p:cNvSpPr>
            <p:nvPr/>
          </p:nvSpPr>
          <p:spPr bwMode="auto">
            <a:xfrm>
              <a:off x="3213" y="1334"/>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05" name="Rectangle 351"/>
            <p:cNvSpPr>
              <a:spLocks noChangeArrowheads="1"/>
            </p:cNvSpPr>
            <p:nvPr/>
          </p:nvSpPr>
          <p:spPr bwMode="auto">
            <a:xfrm>
              <a:off x="3256" y="1334"/>
              <a:ext cx="3"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06" name="Rectangle 350"/>
            <p:cNvSpPr>
              <a:spLocks noChangeArrowheads="1"/>
            </p:cNvSpPr>
            <p:nvPr/>
          </p:nvSpPr>
          <p:spPr bwMode="auto">
            <a:xfrm>
              <a:off x="1872" y="1732"/>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07" name="Rectangle 349"/>
            <p:cNvSpPr>
              <a:spLocks noChangeArrowheads="1"/>
            </p:cNvSpPr>
            <p:nvPr/>
          </p:nvSpPr>
          <p:spPr bwMode="auto">
            <a:xfrm>
              <a:off x="1914" y="1732"/>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08" name="Rectangle 348"/>
            <p:cNvSpPr>
              <a:spLocks noChangeArrowheads="1"/>
            </p:cNvSpPr>
            <p:nvPr/>
          </p:nvSpPr>
          <p:spPr bwMode="auto">
            <a:xfrm>
              <a:off x="1956" y="1732"/>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09" name="Rectangle 347"/>
            <p:cNvSpPr>
              <a:spLocks noChangeArrowheads="1"/>
            </p:cNvSpPr>
            <p:nvPr/>
          </p:nvSpPr>
          <p:spPr bwMode="auto">
            <a:xfrm>
              <a:off x="1998" y="1732"/>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10" name="Rectangle 346"/>
            <p:cNvSpPr>
              <a:spLocks noChangeArrowheads="1"/>
            </p:cNvSpPr>
            <p:nvPr/>
          </p:nvSpPr>
          <p:spPr bwMode="auto">
            <a:xfrm>
              <a:off x="2040" y="1732"/>
              <a:ext cx="22"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11" name="Rectangle 345"/>
            <p:cNvSpPr>
              <a:spLocks noChangeArrowheads="1"/>
            </p:cNvSpPr>
            <p:nvPr/>
          </p:nvSpPr>
          <p:spPr bwMode="auto">
            <a:xfrm>
              <a:off x="2083" y="1732"/>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12" name="Rectangle 344"/>
            <p:cNvSpPr>
              <a:spLocks noChangeArrowheads="1"/>
            </p:cNvSpPr>
            <p:nvPr/>
          </p:nvSpPr>
          <p:spPr bwMode="auto">
            <a:xfrm>
              <a:off x="2125" y="1732"/>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13" name="Rectangle 343"/>
            <p:cNvSpPr>
              <a:spLocks noChangeArrowheads="1"/>
            </p:cNvSpPr>
            <p:nvPr/>
          </p:nvSpPr>
          <p:spPr bwMode="auto">
            <a:xfrm>
              <a:off x="2167" y="1732"/>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14" name="Rectangle 342"/>
            <p:cNvSpPr>
              <a:spLocks noChangeArrowheads="1"/>
            </p:cNvSpPr>
            <p:nvPr/>
          </p:nvSpPr>
          <p:spPr bwMode="auto">
            <a:xfrm>
              <a:off x="2209" y="1732"/>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15" name="Rectangle 341"/>
            <p:cNvSpPr>
              <a:spLocks noChangeArrowheads="1"/>
            </p:cNvSpPr>
            <p:nvPr/>
          </p:nvSpPr>
          <p:spPr bwMode="auto">
            <a:xfrm>
              <a:off x="2251" y="1732"/>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16" name="Rectangle 340"/>
            <p:cNvSpPr>
              <a:spLocks noChangeArrowheads="1"/>
            </p:cNvSpPr>
            <p:nvPr/>
          </p:nvSpPr>
          <p:spPr bwMode="auto">
            <a:xfrm>
              <a:off x="2293" y="1732"/>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17" name="Rectangle 339"/>
            <p:cNvSpPr>
              <a:spLocks noChangeArrowheads="1"/>
            </p:cNvSpPr>
            <p:nvPr/>
          </p:nvSpPr>
          <p:spPr bwMode="auto">
            <a:xfrm>
              <a:off x="2335" y="1732"/>
              <a:ext cx="22"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18" name="Rectangle 338"/>
            <p:cNvSpPr>
              <a:spLocks noChangeArrowheads="1"/>
            </p:cNvSpPr>
            <p:nvPr/>
          </p:nvSpPr>
          <p:spPr bwMode="auto">
            <a:xfrm>
              <a:off x="2378" y="1732"/>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19" name="Rectangle 337"/>
            <p:cNvSpPr>
              <a:spLocks noChangeArrowheads="1"/>
            </p:cNvSpPr>
            <p:nvPr/>
          </p:nvSpPr>
          <p:spPr bwMode="auto">
            <a:xfrm>
              <a:off x="2420" y="1732"/>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20" name="Rectangle 336"/>
            <p:cNvSpPr>
              <a:spLocks noChangeArrowheads="1"/>
            </p:cNvSpPr>
            <p:nvPr/>
          </p:nvSpPr>
          <p:spPr bwMode="auto">
            <a:xfrm>
              <a:off x="2462" y="1732"/>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21" name="Rectangle 335"/>
            <p:cNvSpPr>
              <a:spLocks noChangeArrowheads="1"/>
            </p:cNvSpPr>
            <p:nvPr/>
          </p:nvSpPr>
          <p:spPr bwMode="auto">
            <a:xfrm>
              <a:off x="2504" y="1732"/>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22" name="Rectangle 334"/>
            <p:cNvSpPr>
              <a:spLocks noChangeArrowheads="1"/>
            </p:cNvSpPr>
            <p:nvPr/>
          </p:nvSpPr>
          <p:spPr bwMode="auto">
            <a:xfrm>
              <a:off x="2546" y="1732"/>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23" name="Rectangle 333"/>
            <p:cNvSpPr>
              <a:spLocks noChangeArrowheads="1"/>
            </p:cNvSpPr>
            <p:nvPr/>
          </p:nvSpPr>
          <p:spPr bwMode="auto">
            <a:xfrm>
              <a:off x="2588" y="1732"/>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24" name="Rectangle 332"/>
            <p:cNvSpPr>
              <a:spLocks noChangeArrowheads="1"/>
            </p:cNvSpPr>
            <p:nvPr/>
          </p:nvSpPr>
          <p:spPr bwMode="auto">
            <a:xfrm>
              <a:off x="2630" y="1732"/>
              <a:ext cx="22"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25" name="Rectangle 331"/>
            <p:cNvSpPr>
              <a:spLocks noChangeArrowheads="1"/>
            </p:cNvSpPr>
            <p:nvPr/>
          </p:nvSpPr>
          <p:spPr bwMode="auto">
            <a:xfrm>
              <a:off x="2673" y="1732"/>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26" name="Rectangle 330"/>
            <p:cNvSpPr>
              <a:spLocks noChangeArrowheads="1"/>
            </p:cNvSpPr>
            <p:nvPr/>
          </p:nvSpPr>
          <p:spPr bwMode="auto">
            <a:xfrm>
              <a:off x="2715" y="1732"/>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27" name="Rectangle 329"/>
            <p:cNvSpPr>
              <a:spLocks noChangeArrowheads="1"/>
            </p:cNvSpPr>
            <p:nvPr/>
          </p:nvSpPr>
          <p:spPr bwMode="auto">
            <a:xfrm>
              <a:off x="2757" y="1732"/>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28" name="Rectangle 328"/>
            <p:cNvSpPr>
              <a:spLocks noChangeArrowheads="1"/>
            </p:cNvSpPr>
            <p:nvPr/>
          </p:nvSpPr>
          <p:spPr bwMode="auto">
            <a:xfrm>
              <a:off x="2799" y="1732"/>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29" name="Rectangle 327"/>
            <p:cNvSpPr>
              <a:spLocks noChangeArrowheads="1"/>
            </p:cNvSpPr>
            <p:nvPr/>
          </p:nvSpPr>
          <p:spPr bwMode="auto">
            <a:xfrm>
              <a:off x="2841" y="1732"/>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30" name="Rectangle 326"/>
            <p:cNvSpPr>
              <a:spLocks noChangeArrowheads="1"/>
            </p:cNvSpPr>
            <p:nvPr/>
          </p:nvSpPr>
          <p:spPr bwMode="auto">
            <a:xfrm>
              <a:off x="2883" y="1732"/>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31" name="Rectangle 325"/>
            <p:cNvSpPr>
              <a:spLocks noChangeArrowheads="1"/>
            </p:cNvSpPr>
            <p:nvPr/>
          </p:nvSpPr>
          <p:spPr bwMode="auto">
            <a:xfrm>
              <a:off x="2925" y="1732"/>
              <a:ext cx="22"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32" name="Rectangle 324"/>
            <p:cNvSpPr>
              <a:spLocks noChangeArrowheads="1"/>
            </p:cNvSpPr>
            <p:nvPr/>
          </p:nvSpPr>
          <p:spPr bwMode="auto">
            <a:xfrm>
              <a:off x="2968" y="1732"/>
              <a:ext cx="21"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33" name="Rectangle 323"/>
            <p:cNvSpPr>
              <a:spLocks noChangeArrowheads="1"/>
            </p:cNvSpPr>
            <p:nvPr/>
          </p:nvSpPr>
          <p:spPr bwMode="auto">
            <a:xfrm>
              <a:off x="3010" y="1732"/>
              <a:ext cx="17" cy="2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34" name="AutoShape 322"/>
            <p:cNvSpPr>
              <a:spLocks noChangeArrowheads="1"/>
            </p:cNvSpPr>
            <p:nvPr/>
          </p:nvSpPr>
          <p:spPr bwMode="auto">
            <a:xfrm>
              <a:off x="716" y="1443"/>
              <a:ext cx="1988" cy="205"/>
            </a:xfrm>
            <a:prstGeom prst="roundRect">
              <a:avLst>
                <a:gd name="adj" fmla="val 53449"/>
              </a:avLst>
            </a:prstGeom>
            <a:solidFill>
              <a:srgbClr val="80C2FF"/>
            </a:solidFill>
            <a:ln w="9525">
              <a:noFill/>
              <a:round/>
              <a:headEnd/>
              <a:tailEnd/>
            </a:ln>
          </p:spPr>
          <p:txBody>
            <a:bodyPr/>
            <a:lstStyle/>
            <a:p>
              <a:endParaRPr lang="fr-FR">
                <a:latin typeface="Calibri" pitchFamily="34" charset="0"/>
              </a:endParaRPr>
            </a:p>
          </p:txBody>
        </p:sp>
        <p:sp>
          <p:nvSpPr>
            <p:cNvPr id="100435" name="Freeform 321"/>
            <p:cNvSpPr>
              <a:spLocks/>
            </p:cNvSpPr>
            <p:nvPr/>
          </p:nvSpPr>
          <p:spPr bwMode="auto">
            <a:xfrm>
              <a:off x="706" y="1433"/>
              <a:ext cx="2005" cy="222"/>
            </a:xfrm>
            <a:custGeom>
              <a:avLst/>
              <a:gdLst>
                <a:gd name="T0" fmla="*/ 88 w 2005"/>
                <a:gd name="T1" fmla="*/ 0 h 222"/>
                <a:gd name="T2" fmla="*/ 77 w 2005"/>
                <a:gd name="T3" fmla="*/ 3 h 222"/>
                <a:gd name="T4" fmla="*/ 67 w 2005"/>
                <a:gd name="T5" fmla="*/ 7 h 222"/>
                <a:gd name="T6" fmla="*/ 53 w 2005"/>
                <a:gd name="T7" fmla="*/ 14 h 222"/>
                <a:gd name="T8" fmla="*/ 10 w 2005"/>
                <a:gd name="T9" fmla="*/ 63 h 222"/>
                <a:gd name="T10" fmla="*/ 3 w 2005"/>
                <a:gd name="T11" fmla="*/ 74 h 222"/>
                <a:gd name="T12" fmla="*/ 0 w 2005"/>
                <a:gd name="T13" fmla="*/ 137 h 222"/>
                <a:gd name="T14" fmla="*/ 3 w 2005"/>
                <a:gd name="T15" fmla="*/ 144 h 222"/>
                <a:gd name="T16" fmla="*/ 10 w 2005"/>
                <a:gd name="T17" fmla="*/ 158 h 222"/>
                <a:gd name="T18" fmla="*/ 53 w 2005"/>
                <a:gd name="T19" fmla="*/ 204 h 222"/>
                <a:gd name="T20" fmla="*/ 67 w 2005"/>
                <a:gd name="T21" fmla="*/ 211 h 222"/>
                <a:gd name="T22" fmla="*/ 77 w 2005"/>
                <a:gd name="T23" fmla="*/ 215 h 222"/>
                <a:gd name="T24" fmla="*/ 88 w 2005"/>
                <a:gd name="T25" fmla="*/ 218 h 222"/>
                <a:gd name="T26" fmla="*/ 116 w 2005"/>
                <a:gd name="T27" fmla="*/ 222 h 222"/>
                <a:gd name="T28" fmla="*/ 1893 w 2005"/>
                <a:gd name="T29" fmla="*/ 218 h 222"/>
                <a:gd name="T30" fmla="*/ 1921 w 2005"/>
                <a:gd name="T31" fmla="*/ 215 h 222"/>
                <a:gd name="T32" fmla="*/ 1931 w 2005"/>
                <a:gd name="T33" fmla="*/ 211 h 222"/>
                <a:gd name="T34" fmla="*/ 1942 w 2005"/>
                <a:gd name="T35" fmla="*/ 204 h 222"/>
                <a:gd name="T36" fmla="*/ 1984 w 2005"/>
                <a:gd name="T37" fmla="*/ 169 h 222"/>
                <a:gd name="T38" fmla="*/ 1991 w 2005"/>
                <a:gd name="T39" fmla="*/ 155 h 222"/>
                <a:gd name="T40" fmla="*/ 1998 w 2005"/>
                <a:gd name="T41" fmla="*/ 141 h 222"/>
                <a:gd name="T42" fmla="*/ 2002 w 2005"/>
                <a:gd name="T43" fmla="*/ 116 h 222"/>
                <a:gd name="T44" fmla="*/ 2002 w 2005"/>
                <a:gd name="T45" fmla="*/ 98 h 222"/>
                <a:gd name="T46" fmla="*/ 1998 w 2005"/>
                <a:gd name="T47" fmla="*/ 74 h 222"/>
                <a:gd name="T48" fmla="*/ 1991 w 2005"/>
                <a:gd name="T49" fmla="*/ 63 h 222"/>
                <a:gd name="T50" fmla="*/ 1949 w 2005"/>
                <a:gd name="T51" fmla="*/ 14 h 222"/>
                <a:gd name="T52" fmla="*/ 1935 w 2005"/>
                <a:gd name="T53" fmla="*/ 7 h 222"/>
                <a:gd name="T54" fmla="*/ 1924 w 2005"/>
                <a:gd name="T55" fmla="*/ 3 h 222"/>
                <a:gd name="T56" fmla="*/ 1914 w 2005"/>
                <a:gd name="T57" fmla="*/ 0 h 222"/>
                <a:gd name="T58" fmla="*/ 119 w 2005"/>
                <a:gd name="T59" fmla="*/ 21 h 222"/>
                <a:gd name="T60" fmla="*/ 1907 w 2005"/>
                <a:gd name="T61" fmla="*/ 21 h 222"/>
                <a:gd name="T62" fmla="*/ 1917 w 2005"/>
                <a:gd name="T63" fmla="*/ 24 h 222"/>
                <a:gd name="T64" fmla="*/ 1928 w 2005"/>
                <a:gd name="T65" fmla="*/ 28 h 222"/>
                <a:gd name="T66" fmla="*/ 1942 w 2005"/>
                <a:gd name="T67" fmla="*/ 35 h 222"/>
                <a:gd name="T68" fmla="*/ 1970 w 2005"/>
                <a:gd name="T69" fmla="*/ 70 h 222"/>
                <a:gd name="T70" fmla="*/ 1977 w 2005"/>
                <a:gd name="T71" fmla="*/ 81 h 222"/>
                <a:gd name="T72" fmla="*/ 1981 w 2005"/>
                <a:gd name="T73" fmla="*/ 105 h 222"/>
                <a:gd name="T74" fmla="*/ 1988 w 2005"/>
                <a:gd name="T75" fmla="*/ 102 h 222"/>
                <a:gd name="T76" fmla="*/ 1981 w 2005"/>
                <a:gd name="T77" fmla="*/ 130 h 222"/>
                <a:gd name="T78" fmla="*/ 1977 w 2005"/>
                <a:gd name="T79" fmla="*/ 137 h 222"/>
                <a:gd name="T80" fmla="*/ 1970 w 2005"/>
                <a:gd name="T81" fmla="*/ 148 h 222"/>
                <a:gd name="T82" fmla="*/ 1970 w 2005"/>
                <a:gd name="T83" fmla="*/ 155 h 222"/>
                <a:gd name="T84" fmla="*/ 1938 w 2005"/>
                <a:gd name="T85" fmla="*/ 183 h 222"/>
                <a:gd name="T86" fmla="*/ 1924 w 2005"/>
                <a:gd name="T87" fmla="*/ 190 h 222"/>
                <a:gd name="T88" fmla="*/ 1914 w 2005"/>
                <a:gd name="T89" fmla="*/ 193 h 222"/>
                <a:gd name="T90" fmla="*/ 1886 w 2005"/>
                <a:gd name="T91" fmla="*/ 197 h 222"/>
                <a:gd name="T92" fmla="*/ 1886 w 2005"/>
                <a:gd name="T93" fmla="*/ 200 h 222"/>
                <a:gd name="T94" fmla="*/ 123 w 2005"/>
                <a:gd name="T95" fmla="*/ 200 h 222"/>
                <a:gd name="T96" fmla="*/ 95 w 2005"/>
                <a:gd name="T97" fmla="*/ 197 h 222"/>
                <a:gd name="T98" fmla="*/ 84 w 2005"/>
                <a:gd name="T99" fmla="*/ 193 h 222"/>
                <a:gd name="T100" fmla="*/ 74 w 2005"/>
                <a:gd name="T101" fmla="*/ 190 h 222"/>
                <a:gd name="T102" fmla="*/ 60 w 2005"/>
                <a:gd name="T103" fmla="*/ 183 h 222"/>
                <a:gd name="T104" fmla="*/ 32 w 2005"/>
                <a:gd name="T105" fmla="*/ 151 h 222"/>
                <a:gd name="T106" fmla="*/ 24 w 2005"/>
                <a:gd name="T107" fmla="*/ 141 h 222"/>
                <a:gd name="T108" fmla="*/ 24 w 2005"/>
                <a:gd name="T109" fmla="*/ 134 h 222"/>
                <a:gd name="T110" fmla="*/ 21 w 2005"/>
                <a:gd name="T111" fmla="*/ 109 h 222"/>
                <a:gd name="T112" fmla="*/ 24 w 2005"/>
                <a:gd name="T113" fmla="*/ 81 h 222"/>
                <a:gd name="T114" fmla="*/ 32 w 2005"/>
                <a:gd name="T115" fmla="*/ 70 h 222"/>
                <a:gd name="T116" fmla="*/ 60 w 2005"/>
                <a:gd name="T117" fmla="*/ 35 h 222"/>
                <a:gd name="T118" fmla="*/ 74 w 2005"/>
                <a:gd name="T119" fmla="*/ 28 h 222"/>
                <a:gd name="T120" fmla="*/ 84 w 2005"/>
                <a:gd name="T121" fmla="*/ 24 h 222"/>
                <a:gd name="T122" fmla="*/ 95 w 2005"/>
                <a:gd name="T123" fmla="*/ 21 h 222"/>
                <a:gd name="T124" fmla="*/ 119 w 2005"/>
                <a:gd name="T125" fmla="*/ 0 h 22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005"/>
                <a:gd name="T190" fmla="*/ 0 h 222"/>
                <a:gd name="T191" fmla="*/ 2005 w 2005"/>
                <a:gd name="T192" fmla="*/ 222 h 22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005" h="222">
                  <a:moveTo>
                    <a:pt x="119" y="0"/>
                  </a:moveTo>
                  <a:lnTo>
                    <a:pt x="88" y="0"/>
                  </a:lnTo>
                  <a:lnTo>
                    <a:pt x="81" y="3"/>
                  </a:lnTo>
                  <a:lnTo>
                    <a:pt x="77" y="3"/>
                  </a:lnTo>
                  <a:lnTo>
                    <a:pt x="70" y="7"/>
                  </a:lnTo>
                  <a:lnTo>
                    <a:pt x="67" y="7"/>
                  </a:lnTo>
                  <a:lnTo>
                    <a:pt x="60" y="14"/>
                  </a:lnTo>
                  <a:lnTo>
                    <a:pt x="53" y="14"/>
                  </a:lnTo>
                  <a:lnTo>
                    <a:pt x="10" y="56"/>
                  </a:lnTo>
                  <a:lnTo>
                    <a:pt x="10" y="63"/>
                  </a:lnTo>
                  <a:lnTo>
                    <a:pt x="3" y="70"/>
                  </a:lnTo>
                  <a:lnTo>
                    <a:pt x="3" y="74"/>
                  </a:lnTo>
                  <a:lnTo>
                    <a:pt x="0" y="81"/>
                  </a:lnTo>
                  <a:lnTo>
                    <a:pt x="0" y="137"/>
                  </a:lnTo>
                  <a:lnTo>
                    <a:pt x="3" y="141"/>
                  </a:lnTo>
                  <a:lnTo>
                    <a:pt x="3" y="144"/>
                  </a:lnTo>
                  <a:lnTo>
                    <a:pt x="10" y="155"/>
                  </a:lnTo>
                  <a:lnTo>
                    <a:pt x="10" y="158"/>
                  </a:lnTo>
                  <a:lnTo>
                    <a:pt x="17" y="169"/>
                  </a:lnTo>
                  <a:lnTo>
                    <a:pt x="53" y="204"/>
                  </a:lnTo>
                  <a:lnTo>
                    <a:pt x="60" y="204"/>
                  </a:lnTo>
                  <a:lnTo>
                    <a:pt x="67" y="211"/>
                  </a:lnTo>
                  <a:lnTo>
                    <a:pt x="70" y="211"/>
                  </a:lnTo>
                  <a:lnTo>
                    <a:pt x="77" y="215"/>
                  </a:lnTo>
                  <a:lnTo>
                    <a:pt x="81" y="215"/>
                  </a:lnTo>
                  <a:lnTo>
                    <a:pt x="88" y="218"/>
                  </a:lnTo>
                  <a:lnTo>
                    <a:pt x="109" y="218"/>
                  </a:lnTo>
                  <a:lnTo>
                    <a:pt x="116" y="222"/>
                  </a:lnTo>
                  <a:lnTo>
                    <a:pt x="1886" y="222"/>
                  </a:lnTo>
                  <a:lnTo>
                    <a:pt x="1893" y="218"/>
                  </a:lnTo>
                  <a:lnTo>
                    <a:pt x="1914" y="218"/>
                  </a:lnTo>
                  <a:lnTo>
                    <a:pt x="1921" y="215"/>
                  </a:lnTo>
                  <a:lnTo>
                    <a:pt x="1924" y="215"/>
                  </a:lnTo>
                  <a:lnTo>
                    <a:pt x="1931" y="211"/>
                  </a:lnTo>
                  <a:lnTo>
                    <a:pt x="1935" y="211"/>
                  </a:lnTo>
                  <a:lnTo>
                    <a:pt x="1942" y="204"/>
                  </a:lnTo>
                  <a:lnTo>
                    <a:pt x="1949" y="204"/>
                  </a:lnTo>
                  <a:lnTo>
                    <a:pt x="1984" y="169"/>
                  </a:lnTo>
                  <a:lnTo>
                    <a:pt x="1991" y="158"/>
                  </a:lnTo>
                  <a:lnTo>
                    <a:pt x="1991" y="155"/>
                  </a:lnTo>
                  <a:lnTo>
                    <a:pt x="1998" y="144"/>
                  </a:lnTo>
                  <a:lnTo>
                    <a:pt x="1998" y="141"/>
                  </a:lnTo>
                  <a:lnTo>
                    <a:pt x="2002" y="137"/>
                  </a:lnTo>
                  <a:lnTo>
                    <a:pt x="2002" y="116"/>
                  </a:lnTo>
                  <a:lnTo>
                    <a:pt x="2005" y="105"/>
                  </a:lnTo>
                  <a:lnTo>
                    <a:pt x="2002" y="98"/>
                  </a:lnTo>
                  <a:lnTo>
                    <a:pt x="2002" y="81"/>
                  </a:lnTo>
                  <a:lnTo>
                    <a:pt x="1998" y="74"/>
                  </a:lnTo>
                  <a:lnTo>
                    <a:pt x="1998" y="70"/>
                  </a:lnTo>
                  <a:lnTo>
                    <a:pt x="1991" y="63"/>
                  </a:lnTo>
                  <a:lnTo>
                    <a:pt x="1991" y="56"/>
                  </a:lnTo>
                  <a:lnTo>
                    <a:pt x="1949" y="14"/>
                  </a:lnTo>
                  <a:lnTo>
                    <a:pt x="1942" y="14"/>
                  </a:lnTo>
                  <a:lnTo>
                    <a:pt x="1935" y="7"/>
                  </a:lnTo>
                  <a:lnTo>
                    <a:pt x="1931" y="7"/>
                  </a:lnTo>
                  <a:lnTo>
                    <a:pt x="1924" y="3"/>
                  </a:lnTo>
                  <a:lnTo>
                    <a:pt x="1921" y="3"/>
                  </a:lnTo>
                  <a:lnTo>
                    <a:pt x="1914" y="0"/>
                  </a:lnTo>
                  <a:lnTo>
                    <a:pt x="119" y="0"/>
                  </a:lnTo>
                  <a:lnTo>
                    <a:pt x="119" y="21"/>
                  </a:lnTo>
                  <a:lnTo>
                    <a:pt x="1886" y="21"/>
                  </a:lnTo>
                  <a:lnTo>
                    <a:pt x="1907" y="21"/>
                  </a:lnTo>
                  <a:lnTo>
                    <a:pt x="1914" y="24"/>
                  </a:lnTo>
                  <a:lnTo>
                    <a:pt x="1917" y="24"/>
                  </a:lnTo>
                  <a:lnTo>
                    <a:pt x="1924" y="28"/>
                  </a:lnTo>
                  <a:lnTo>
                    <a:pt x="1928" y="28"/>
                  </a:lnTo>
                  <a:lnTo>
                    <a:pt x="1938" y="35"/>
                  </a:lnTo>
                  <a:lnTo>
                    <a:pt x="1942" y="35"/>
                  </a:lnTo>
                  <a:lnTo>
                    <a:pt x="1970" y="63"/>
                  </a:lnTo>
                  <a:lnTo>
                    <a:pt x="1970" y="70"/>
                  </a:lnTo>
                  <a:lnTo>
                    <a:pt x="1977" y="77"/>
                  </a:lnTo>
                  <a:lnTo>
                    <a:pt x="1977" y="81"/>
                  </a:lnTo>
                  <a:lnTo>
                    <a:pt x="1981" y="88"/>
                  </a:lnTo>
                  <a:lnTo>
                    <a:pt x="1981" y="105"/>
                  </a:lnTo>
                  <a:lnTo>
                    <a:pt x="1984" y="112"/>
                  </a:lnTo>
                  <a:lnTo>
                    <a:pt x="1988" y="102"/>
                  </a:lnTo>
                  <a:lnTo>
                    <a:pt x="1981" y="109"/>
                  </a:lnTo>
                  <a:lnTo>
                    <a:pt x="1981" y="130"/>
                  </a:lnTo>
                  <a:lnTo>
                    <a:pt x="1977" y="134"/>
                  </a:lnTo>
                  <a:lnTo>
                    <a:pt x="1977" y="137"/>
                  </a:lnTo>
                  <a:lnTo>
                    <a:pt x="1977" y="141"/>
                  </a:lnTo>
                  <a:lnTo>
                    <a:pt x="1970" y="148"/>
                  </a:lnTo>
                  <a:lnTo>
                    <a:pt x="1970" y="151"/>
                  </a:lnTo>
                  <a:lnTo>
                    <a:pt x="1970" y="155"/>
                  </a:lnTo>
                  <a:lnTo>
                    <a:pt x="1942" y="183"/>
                  </a:lnTo>
                  <a:lnTo>
                    <a:pt x="1938" y="183"/>
                  </a:lnTo>
                  <a:lnTo>
                    <a:pt x="1928" y="190"/>
                  </a:lnTo>
                  <a:lnTo>
                    <a:pt x="1924" y="190"/>
                  </a:lnTo>
                  <a:lnTo>
                    <a:pt x="1917" y="193"/>
                  </a:lnTo>
                  <a:lnTo>
                    <a:pt x="1914" y="193"/>
                  </a:lnTo>
                  <a:lnTo>
                    <a:pt x="1907" y="197"/>
                  </a:lnTo>
                  <a:lnTo>
                    <a:pt x="1886" y="197"/>
                  </a:lnTo>
                  <a:lnTo>
                    <a:pt x="1879" y="204"/>
                  </a:lnTo>
                  <a:lnTo>
                    <a:pt x="1886" y="200"/>
                  </a:lnTo>
                  <a:lnTo>
                    <a:pt x="119" y="200"/>
                  </a:lnTo>
                  <a:lnTo>
                    <a:pt x="123" y="200"/>
                  </a:lnTo>
                  <a:lnTo>
                    <a:pt x="116" y="197"/>
                  </a:lnTo>
                  <a:lnTo>
                    <a:pt x="95" y="197"/>
                  </a:lnTo>
                  <a:lnTo>
                    <a:pt x="88" y="193"/>
                  </a:lnTo>
                  <a:lnTo>
                    <a:pt x="84" y="193"/>
                  </a:lnTo>
                  <a:lnTo>
                    <a:pt x="77" y="190"/>
                  </a:lnTo>
                  <a:lnTo>
                    <a:pt x="74" y="190"/>
                  </a:lnTo>
                  <a:lnTo>
                    <a:pt x="63" y="183"/>
                  </a:lnTo>
                  <a:lnTo>
                    <a:pt x="60" y="183"/>
                  </a:lnTo>
                  <a:lnTo>
                    <a:pt x="32" y="155"/>
                  </a:lnTo>
                  <a:lnTo>
                    <a:pt x="32" y="151"/>
                  </a:lnTo>
                  <a:lnTo>
                    <a:pt x="32" y="148"/>
                  </a:lnTo>
                  <a:lnTo>
                    <a:pt x="24" y="141"/>
                  </a:lnTo>
                  <a:lnTo>
                    <a:pt x="24" y="137"/>
                  </a:lnTo>
                  <a:lnTo>
                    <a:pt x="24" y="134"/>
                  </a:lnTo>
                  <a:lnTo>
                    <a:pt x="21" y="130"/>
                  </a:lnTo>
                  <a:lnTo>
                    <a:pt x="21" y="109"/>
                  </a:lnTo>
                  <a:lnTo>
                    <a:pt x="21" y="88"/>
                  </a:lnTo>
                  <a:lnTo>
                    <a:pt x="24" y="81"/>
                  </a:lnTo>
                  <a:lnTo>
                    <a:pt x="24" y="77"/>
                  </a:lnTo>
                  <a:lnTo>
                    <a:pt x="32" y="70"/>
                  </a:lnTo>
                  <a:lnTo>
                    <a:pt x="32" y="63"/>
                  </a:lnTo>
                  <a:lnTo>
                    <a:pt x="60" y="35"/>
                  </a:lnTo>
                  <a:lnTo>
                    <a:pt x="63" y="35"/>
                  </a:lnTo>
                  <a:lnTo>
                    <a:pt x="74" y="28"/>
                  </a:lnTo>
                  <a:lnTo>
                    <a:pt x="77" y="28"/>
                  </a:lnTo>
                  <a:lnTo>
                    <a:pt x="84" y="24"/>
                  </a:lnTo>
                  <a:lnTo>
                    <a:pt x="88" y="24"/>
                  </a:lnTo>
                  <a:lnTo>
                    <a:pt x="95" y="21"/>
                  </a:lnTo>
                  <a:lnTo>
                    <a:pt x="119" y="21"/>
                  </a:lnTo>
                  <a:lnTo>
                    <a:pt x="119" y="0"/>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436" name="Freeform 320"/>
            <p:cNvSpPr>
              <a:spLocks/>
            </p:cNvSpPr>
            <p:nvPr/>
          </p:nvSpPr>
          <p:spPr bwMode="auto">
            <a:xfrm>
              <a:off x="1366" y="1334"/>
              <a:ext cx="678" cy="21"/>
            </a:xfrm>
            <a:custGeom>
              <a:avLst/>
              <a:gdLst>
                <a:gd name="T0" fmla="*/ 11 w 678"/>
                <a:gd name="T1" fmla="*/ 0 h 21"/>
                <a:gd name="T2" fmla="*/ 7 w 678"/>
                <a:gd name="T3" fmla="*/ 0 h 21"/>
                <a:gd name="T4" fmla="*/ 0 w 678"/>
                <a:gd name="T5" fmla="*/ 7 h 21"/>
                <a:gd name="T6" fmla="*/ 0 w 678"/>
                <a:gd name="T7" fmla="*/ 18 h 21"/>
                <a:gd name="T8" fmla="*/ 4 w 678"/>
                <a:gd name="T9" fmla="*/ 18 h 21"/>
                <a:gd name="T10" fmla="*/ 7 w 678"/>
                <a:gd name="T11" fmla="*/ 21 h 21"/>
                <a:gd name="T12" fmla="*/ 674 w 678"/>
                <a:gd name="T13" fmla="*/ 21 h 21"/>
                <a:gd name="T14" fmla="*/ 674 w 678"/>
                <a:gd name="T15" fmla="*/ 18 h 21"/>
                <a:gd name="T16" fmla="*/ 678 w 678"/>
                <a:gd name="T17" fmla="*/ 18 h 21"/>
                <a:gd name="T18" fmla="*/ 678 w 678"/>
                <a:gd name="T19" fmla="*/ 7 h 21"/>
                <a:gd name="T20" fmla="*/ 674 w 678"/>
                <a:gd name="T21" fmla="*/ 4 h 21"/>
                <a:gd name="T22" fmla="*/ 674 w 678"/>
                <a:gd name="T23" fmla="*/ 0 h 21"/>
                <a:gd name="T24" fmla="*/ 667 w 678"/>
                <a:gd name="T25" fmla="*/ 0 h 21"/>
                <a:gd name="T26" fmla="*/ 11 w 678"/>
                <a:gd name="T27" fmla="*/ 0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78"/>
                <a:gd name="T43" fmla="*/ 0 h 21"/>
                <a:gd name="T44" fmla="*/ 678 w 678"/>
                <a:gd name="T45" fmla="*/ 21 h 2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78" h="21">
                  <a:moveTo>
                    <a:pt x="11" y="0"/>
                  </a:moveTo>
                  <a:lnTo>
                    <a:pt x="7" y="0"/>
                  </a:lnTo>
                  <a:lnTo>
                    <a:pt x="0" y="7"/>
                  </a:lnTo>
                  <a:lnTo>
                    <a:pt x="0" y="18"/>
                  </a:lnTo>
                  <a:lnTo>
                    <a:pt x="4" y="18"/>
                  </a:lnTo>
                  <a:lnTo>
                    <a:pt x="7" y="21"/>
                  </a:lnTo>
                  <a:lnTo>
                    <a:pt x="674" y="21"/>
                  </a:lnTo>
                  <a:lnTo>
                    <a:pt x="674" y="18"/>
                  </a:lnTo>
                  <a:lnTo>
                    <a:pt x="678" y="18"/>
                  </a:lnTo>
                  <a:lnTo>
                    <a:pt x="678" y="7"/>
                  </a:lnTo>
                  <a:lnTo>
                    <a:pt x="674" y="4"/>
                  </a:lnTo>
                  <a:lnTo>
                    <a:pt x="674" y="0"/>
                  </a:lnTo>
                  <a:lnTo>
                    <a:pt x="667" y="0"/>
                  </a:lnTo>
                  <a:lnTo>
                    <a:pt x="11" y="0"/>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437" name="Freeform 319"/>
            <p:cNvSpPr>
              <a:spLocks/>
            </p:cNvSpPr>
            <p:nvPr/>
          </p:nvSpPr>
          <p:spPr bwMode="auto">
            <a:xfrm>
              <a:off x="1528" y="1732"/>
              <a:ext cx="354" cy="21"/>
            </a:xfrm>
            <a:custGeom>
              <a:avLst/>
              <a:gdLst>
                <a:gd name="T0" fmla="*/ 10 w 354"/>
                <a:gd name="T1" fmla="*/ 0 h 21"/>
                <a:gd name="T2" fmla="*/ 7 w 354"/>
                <a:gd name="T3" fmla="*/ 0 h 21"/>
                <a:gd name="T4" fmla="*/ 0 w 354"/>
                <a:gd name="T5" fmla="*/ 7 h 21"/>
                <a:gd name="T6" fmla="*/ 0 w 354"/>
                <a:gd name="T7" fmla="*/ 18 h 21"/>
                <a:gd name="T8" fmla="*/ 3 w 354"/>
                <a:gd name="T9" fmla="*/ 18 h 21"/>
                <a:gd name="T10" fmla="*/ 7 w 354"/>
                <a:gd name="T11" fmla="*/ 21 h 21"/>
                <a:gd name="T12" fmla="*/ 351 w 354"/>
                <a:gd name="T13" fmla="*/ 21 h 21"/>
                <a:gd name="T14" fmla="*/ 351 w 354"/>
                <a:gd name="T15" fmla="*/ 18 h 21"/>
                <a:gd name="T16" fmla="*/ 354 w 354"/>
                <a:gd name="T17" fmla="*/ 18 h 21"/>
                <a:gd name="T18" fmla="*/ 354 w 354"/>
                <a:gd name="T19" fmla="*/ 7 h 21"/>
                <a:gd name="T20" fmla="*/ 351 w 354"/>
                <a:gd name="T21" fmla="*/ 4 h 21"/>
                <a:gd name="T22" fmla="*/ 351 w 354"/>
                <a:gd name="T23" fmla="*/ 0 h 21"/>
                <a:gd name="T24" fmla="*/ 344 w 354"/>
                <a:gd name="T25" fmla="*/ 0 h 21"/>
                <a:gd name="T26" fmla="*/ 10 w 354"/>
                <a:gd name="T27" fmla="*/ 0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54"/>
                <a:gd name="T43" fmla="*/ 0 h 21"/>
                <a:gd name="T44" fmla="*/ 354 w 354"/>
                <a:gd name="T45" fmla="*/ 21 h 2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54" h="21">
                  <a:moveTo>
                    <a:pt x="10" y="0"/>
                  </a:moveTo>
                  <a:lnTo>
                    <a:pt x="7" y="0"/>
                  </a:lnTo>
                  <a:lnTo>
                    <a:pt x="0" y="7"/>
                  </a:lnTo>
                  <a:lnTo>
                    <a:pt x="0" y="18"/>
                  </a:lnTo>
                  <a:lnTo>
                    <a:pt x="3" y="18"/>
                  </a:lnTo>
                  <a:lnTo>
                    <a:pt x="7" y="21"/>
                  </a:lnTo>
                  <a:lnTo>
                    <a:pt x="351" y="21"/>
                  </a:lnTo>
                  <a:lnTo>
                    <a:pt x="351" y="18"/>
                  </a:lnTo>
                  <a:lnTo>
                    <a:pt x="354" y="18"/>
                  </a:lnTo>
                  <a:lnTo>
                    <a:pt x="354" y="7"/>
                  </a:lnTo>
                  <a:lnTo>
                    <a:pt x="351" y="4"/>
                  </a:lnTo>
                  <a:lnTo>
                    <a:pt x="351" y="0"/>
                  </a:lnTo>
                  <a:lnTo>
                    <a:pt x="344" y="0"/>
                  </a:lnTo>
                  <a:lnTo>
                    <a:pt x="10" y="0"/>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438" name="Freeform 318"/>
            <p:cNvSpPr>
              <a:spLocks/>
            </p:cNvSpPr>
            <p:nvPr/>
          </p:nvSpPr>
          <p:spPr bwMode="auto">
            <a:xfrm>
              <a:off x="3017" y="1732"/>
              <a:ext cx="681" cy="21"/>
            </a:xfrm>
            <a:custGeom>
              <a:avLst/>
              <a:gdLst>
                <a:gd name="T0" fmla="*/ 10 w 681"/>
                <a:gd name="T1" fmla="*/ 0 h 21"/>
                <a:gd name="T2" fmla="*/ 7 w 681"/>
                <a:gd name="T3" fmla="*/ 0 h 21"/>
                <a:gd name="T4" fmla="*/ 0 w 681"/>
                <a:gd name="T5" fmla="*/ 7 h 21"/>
                <a:gd name="T6" fmla="*/ 0 w 681"/>
                <a:gd name="T7" fmla="*/ 18 h 21"/>
                <a:gd name="T8" fmla="*/ 3 w 681"/>
                <a:gd name="T9" fmla="*/ 18 h 21"/>
                <a:gd name="T10" fmla="*/ 7 w 681"/>
                <a:gd name="T11" fmla="*/ 21 h 21"/>
                <a:gd name="T12" fmla="*/ 678 w 681"/>
                <a:gd name="T13" fmla="*/ 21 h 21"/>
                <a:gd name="T14" fmla="*/ 678 w 681"/>
                <a:gd name="T15" fmla="*/ 18 h 21"/>
                <a:gd name="T16" fmla="*/ 681 w 681"/>
                <a:gd name="T17" fmla="*/ 18 h 21"/>
                <a:gd name="T18" fmla="*/ 681 w 681"/>
                <a:gd name="T19" fmla="*/ 7 h 21"/>
                <a:gd name="T20" fmla="*/ 678 w 681"/>
                <a:gd name="T21" fmla="*/ 4 h 21"/>
                <a:gd name="T22" fmla="*/ 678 w 681"/>
                <a:gd name="T23" fmla="*/ 0 h 21"/>
                <a:gd name="T24" fmla="*/ 671 w 681"/>
                <a:gd name="T25" fmla="*/ 0 h 21"/>
                <a:gd name="T26" fmla="*/ 10 w 681"/>
                <a:gd name="T27" fmla="*/ 0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81"/>
                <a:gd name="T43" fmla="*/ 0 h 21"/>
                <a:gd name="T44" fmla="*/ 681 w 681"/>
                <a:gd name="T45" fmla="*/ 21 h 2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81" h="21">
                  <a:moveTo>
                    <a:pt x="10" y="0"/>
                  </a:moveTo>
                  <a:lnTo>
                    <a:pt x="7" y="0"/>
                  </a:lnTo>
                  <a:lnTo>
                    <a:pt x="0" y="7"/>
                  </a:lnTo>
                  <a:lnTo>
                    <a:pt x="0" y="18"/>
                  </a:lnTo>
                  <a:lnTo>
                    <a:pt x="3" y="18"/>
                  </a:lnTo>
                  <a:lnTo>
                    <a:pt x="7" y="21"/>
                  </a:lnTo>
                  <a:lnTo>
                    <a:pt x="678" y="21"/>
                  </a:lnTo>
                  <a:lnTo>
                    <a:pt x="678" y="18"/>
                  </a:lnTo>
                  <a:lnTo>
                    <a:pt x="681" y="18"/>
                  </a:lnTo>
                  <a:lnTo>
                    <a:pt x="681" y="7"/>
                  </a:lnTo>
                  <a:lnTo>
                    <a:pt x="678" y="4"/>
                  </a:lnTo>
                  <a:lnTo>
                    <a:pt x="678" y="0"/>
                  </a:lnTo>
                  <a:lnTo>
                    <a:pt x="671" y="0"/>
                  </a:lnTo>
                  <a:lnTo>
                    <a:pt x="10" y="0"/>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439" name="Freeform 317"/>
            <p:cNvSpPr>
              <a:spLocks/>
            </p:cNvSpPr>
            <p:nvPr/>
          </p:nvSpPr>
          <p:spPr bwMode="auto">
            <a:xfrm>
              <a:off x="3249" y="1334"/>
              <a:ext cx="217" cy="21"/>
            </a:xfrm>
            <a:custGeom>
              <a:avLst/>
              <a:gdLst>
                <a:gd name="T0" fmla="*/ 10 w 217"/>
                <a:gd name="T1" fmla="*/ 0 h 21"/>
                <a:gd name="T2" fmla="*/ 7 w 217"/>
                <a:gd name="T3" fmla="*/ 0 h 21"/>
                <a:gd name="T4" fmla="*/ 0 w 217"/>
                <a:gd name="T5" fmla="*/ 7 h 21"/>
                <a:gd name="T6" fmla="*/ 0 w 217"/>
                <a:gd name="T7" fmla="*/ 18 h 21"/>
                <a:gd name="T8" fmla="*/ 3 w 217"/>
                <a:gd name="T9" fmla="*/ 18 h 21"/>
                <a:gd name="T10" fmla="*/ 7 w 217"/>
                <a:gd name="T11" fmla="*/ 21 h 21"/>
                <a:gd name="T12" fmla="*/ 214 w 217"/>
                <a:gd name="T13" fmla="*/ 21 h 21"/>
                <a:gd name="T14" fmla="*/ 214 w 217"/>
                <a:gd name="T15" fmla="*/ 18 h 21"/>
                <a:gd name="T16" fmla="*/ 217 w 217"/>
                <a:gd name="T17" fmla="*/ 18 h 21"/>
                <a:gd name="T18" fmla="*/ 217 w 217"/>
                <a:gd name="T19" fmla="*/ 7 h 21"/>
                <a:gd name="T20" fmla="*/ 214 w 217"/>
                <a:gd name="T21" fmla="*/ 4 h 21"/>
                <a:gd name="T22" fmla="*/ 214 w 217"/>
                <a:gd name="T23" fmla="*/ 0 h 21"/>
                <a:gd name="T24" fmla="*/ 207 w 217"/>
                <a:gd name="T25" fmla="*/ 0 h 21"/>
                <a:gd name="T26" fmla="*/ 10 w 217"/>
                <a:gd name="T27" fmla="*/ 0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7"/>
                <a:gd name="T43" fmla="*/ 0 h 21"/>
                <a:gd name="T44" fmla="*/ 217 w 217"/>
                <a:gd name="T45" fmla="*/ 21 h 2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7" h="21">
                  <a:moveTo>
                    <a:pt x="10" y="0"/>
                  </a:moveTo>
                  <a:lnTo>
                    <a:pt x="7" y="0"/>
                  </a:lnTo>
                  <a:lnTo>
                    <a:pt x="0" y="7"/>
                  </a:lnTo>
                  <a:lnTo>
                    <a:pt x="0" y="18"/>
                  </a:lnTo>
                  <a:lnTo>
                    <a:pt x="3" y="18"/>
                  </a:lnTo>
                  <a:lnTo>
                    <a:pt x="7" y="21"/>
                  </a:lnTo>
                  <a:lnTo>
                    <a:pt x="214" y="21"/>
                  </a:lnTo>
                  <a:lnTo>
                    <a:pt x="214" y="18"/>
                  </a:lnTo>
                  <a:lnTo>
                    <a:pt x="217" y="18"/>
                  </a:lnTo>
                  <a:lnTo>
                    <a:pt x="217" y="7"/>
                  </a:lnTo>
                  <a:lnTo>
                    <a:pt x="214" y="4"/>
                  </a:lnTo>
                  <a:lnTo>
                    <a:pt x="214" y="0"/>
                  </a:lnTo>
                  <a:lnTo>
                    <a:pt x="207" y="0"/>
                  </a:lnTo>
                  <a:lnTo>
                    <a:pt x="10" y="0"/>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440" name="Freeform 316"/>
            <p:cNvSpPr>
              <a:spLocks/>
            </p:cNvSpPr>
            <p:nvPr/>
          </p:nvSpPr>
          <p:spPr bwMode="auto">
            <a:xfrm>
              <a:off x="4857" y="1257"/>
              <a:ext cx="42" cy="208"/>
            </a:xfrm>
            <a:custGeom>
              <a:avLst/>
              <a:gdLst>
                <a:gd name="T0" fmla="*/ 42 w 42"/>
                <a:gd name="T1" fmla="*/ 21 h 208"/>
                <a:gd name="T2" fmla="*/ 42 w 42"/>
                <a:gd name="T3" fmla="*/ 14 h 208"/>
                <a:gd name="T4" fmla="*/ 35 w 42"/>
                <a:gd name="T5" fmla="*/ 7 h 208"/>
                <a:gd name="T6" fmla="*/ 28 w 42"/>
                <a:gd name="T7" fmla="*/ 0 h 208"/>
                <a:gd name="T8" fmla="*/ 14 w 42"/>
                <a:gd name="T9" fmla="*/ 0 h 208"/>
                <a:gd name="T10" fmla="*/ 7 w 42"/>
                <a:gd name="T11" fmla="*/ 7 h 208"/>
                <a:gd name="T12" fmla="*/ 0 w 42"/>
                <a:gd name="T13" fmla="*/ 14 h 208"/>
                <a:gd name="T14" fmla="*/ 0 w 42"/>
                <a:gd name="T15" fmla="*/ 193 h 208"/>
                <a:gd name="T16" fmla="*/ 7 w 42"/>
                <a:gd name="T17" fmla="*/ 200 h 208"/>
                <a:gd name="T18" fmla="*/ 14 w 42"/>
                <a:gd name="T19" fmla="*/ 208 h 208"/>
                <a:gd name="T20" fmla="*/ 28 w 42"/>
                <a:gd name="T21" fmla="*/ 208 h 208"/>
                <a:gd name="T22" fmla="*/ 35 w 42"/>
                <a:gd name="T23" fmla="*/ 200 h 208"/>
                <a:gd name="T24" fmla="*/ 42 w 42"/>
                <a:gd name="T25" fmla="*/ 193 h 208"/>
                <a:gd name="T26" fmla="*/ 42 w 42"/>
                <a:gd name="T27" fmla="*/ 186 h 208"/>
                <a:gd name="T28" fmla="*/ 42 w 42"/>
                <a:gd name="T29" fmla="*/ 21 h 20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2"/>
                <a:gd name="T46" fmla="*/ 0 h 208"/>
                <a:gd name="T47" fmla="*/ 42 w 42"/>
                <a:gd name="T48" fmla="*/ 208 h 20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2" h="208">
                  <a:moveTo>
                    <a:pt x="42" y="21"/>
                  </a:moveTo>
                  <a:lnTo>
                    <a:pt x="42" y="14"/>
                  </a:lnTo>
                  <a:lnTo>
                    <a:pt x="35" y="7"/>
                  </a:lnTo>
                  <a:lnTo>
                    <a:pt x="28" y="0"/>
                  </a:lnTo>
                  <a:lnTo>
                    <a:pt x="14" y="0"/>
                  </a:lnTo>
                  <a:lnTo>
                    <a:pt x="7" y="7"/>
                  </a:lnTo>
                  <a:lnTo>
                    <a:pt x="0" y="14"/>
                  </a:lnTo>
                  <a:lnTo>
                    <a:pt x="0" y="193"/>
                  </a:lnTo>
                  <a:lnTo>
                    <a:pt x="7" y="200"/>
                  </a:lnTo>
                  <a:lnTo>
                    <a:pt x="14" y="208"/>
                  </a:lnTo>
                  <a:lnTo>
                    <a:pt x="28" y="208"/>
                  </a:lnTo>
                  <a:lnTo>
                    <a:pt x="35" y="200"/>
                  </a:lnTo>
                  <a:lnTo>
                    <a:pt x="42" y="193"/>
                  </a:lnTo>
                  <a:lnTo>
                    <a:pt x="42" y="186"/>
                  </a:lnTo>
                  <a:lnTo>
                    <a:pt x="42" y="21"/>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441" name="Freeform 315"/>
            <p:cNvSpPr>
              <a:spLocks/>
            </p:cNvSpPr>
            <p:nvPr/>
          </p:nvSpPr>
          <p:spPr bwMode="auto">
            <a:xfrm>
              <a:off x="4646" y="1046"/>
              <a:ext cx="422" cy="278"/>
            </a:xfrm>
            <a:custGeom>
              <a:avLst/>
              <a:gdLst>
                <a:gd name="T0" fmla="*/ 0 w 422"/>
                <a:gd name="T1" fmla="*/ 0 h 278"/>
                <a:gd name="T2" fmla="*/ 422 w 422"/>
                <a:gd name="T3" fmla="*/ 0 h 278"/>
                <a:gd name="T4" fmla="*/ 408 w 422"/>
                <a:gd name="T5" fmla="*/ 140 h 278"/>
                <a:gd name="T6" fmla="*/ 422 w 422"/>
                <a:gd name="T7" fmla="*/ 278 h 278"/>
                <a:gd name="T8" fmla="*/ 0 w 422"/>
                <a:gd name="T9" fmla="*/ 278 h 278"/>
                <a:gd name="T10" fmla="*/ 14 w 422"/>
                <a:gd name="T11" fmla="*/ 140 h 278"/>
                <a:gd name="T12" fmla="*/ 0 w 422"/>
                <a:gd name="T13" fmla="*/ 0 h 278"/>
                <a:gd name="T14" fmla="*/ 0 60000 65536"/>
                <a:gd name="T15" fmla="*/ 0 60000 65536"/>
                <a:gd name="T16" fmla="*/ 0 60000 65536"/>
                <a:gd name="T17" fmla="*/ 0 60000 65536"/>
                <a:gd name="T18" fmla="*/ 0 60000 65536"/>
                <a:gd name="T19" fmla="*/ 0 60000 65536"/>
                <a:gd name="T20" fmla="*/ 0 60000 65536"/>
                <a:gd name="T21" fmla="*/ 0 w 422"/>
                <a:gd name="T22" fmla="*/ 0 h 278"/>
                <a:gd name="T23" fmla="*/ 422 w 422"/>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22" h="278">
                  <a:moveTo>
                    <a:pt x="0" y="0"/>
                  </a:moveTo>
                  <a:lnTo>
                    <a:pt x="422" y="0"/>
                  </a:lnTo>
                  <a:lnTo>
                    <a:pt x="408" y="140"/>
                  </a:lnTo>
                  <a:lnTo>
                    <a:pt x="422" y="278"/>
                  </a:lnTo>
                  <a:lnTo>
                    <a:pt x="0" y="278"/>
                  </a:lnTo>
                  <a:lnTo>
                    <a:pt x="14" y="140"/>
                  </a:lnTo>
                  <a:lnTo>
                    <a:pt x="0" y="0"/>
                  </a:lnTo>
                  <a:close/>
                </a:path>
              </a:pathLst>
            </a:custGeom>
            <a:pattFill prst="ltUpDiag">
              <a:fgClr>
                <a:srgbClr val="000000"/>
              </a:fgClr>
              <a:bgClr>
                <a:srgbClr val="FFFFFF"/>
              </a:bgClr>
            </a:pattFill>
            <a:ln w="9525">
              <a:noFill/>
              <a:round/>
              <a:headEnd/>
              <a:tailEnd/>
            </a:ln>
          </p:spPr>
          <p:txBody>
            <a:bodyPr/>
            <a:lstStyle/>
            <a:p>
              <a:endParaRPr lang="fr-FR">
                <a:latin typeface="Calibri" pitchFamily="34" charset="0"/>
              </a:endParaRPr>
            </a:p>
          </p:txBody>
        </p:sp>
        <p:sp>
          <p:nvSpPr>
            <p:cNvPr id="100442" name="Freeform 314"/>
            <p:cNvSpPr>
              <a:spLocks/>
            </p:cNvSpPr>
            <p:nvPr/>
          </p:nvSpPr>
          <p:spPr bwMode="auto">
            <a:xfrm>
              <a:off x="4639" y="1039"/>
              <a:ext cx="436" cy="292"/>
            </a:xfrm>
            <a:custGeom>
              <a:avLst/>
              <a:gdLst>
                <a:gd name="T0" fmla="*/ 14 w 436"/>
                <a:gd name="T1" fmla="*/ 7 h 292"/>
                <a:gd name="T2" fmla="*/ 7 w 436"/>
                <a:gd name="T3" fmla="*/ 14 h 292"/>
                <a:gd name="T4" fmla="*/ 429 w 436"/>
                <a:gd name="T5" fmla="*/ 14 h 292"/>
                <a:gd name="T6" fmla="*/ 422 w 436"/>
                <a:gd name="T7" fmla="*/ 7 h 292"/>
                <a:gd name="T8" fmla="*/ 408 w 436"/>
                <a:gd name="T9" fmla="*/ 147 h 292"/>
                <a:gd name="T10" fmla="*/ 422 w 436"/>
                <a:gd name="T11" fmla="*/ 285 h 292"/>
                <a:gd name="T12" fmla="*/ 429 w 436"/>
                <a:gd name="T13" fmla="*/ 278 h 292"/>
                <a:gd name="T14" fmla="*/ 7 w 436"/>
                <a:gd name="T15" fmla="*/ 278 h 292"/>
                <a:gd name="T16" fmla="*/ 14 w 436"/>
                <a:gd name="T17" fmla="*/ 285 h 292"/>
                <a:gd name="T18" fmla="*/ 28 w 436"/>
                <a:gd name="T19" fmla="*/ 147 h 292"/>
                <a:gd name="T20" fmla="*/ 14 w 436"/>
                <a:gd name="T21" fmla="*/ 7 h 292"/>
                <a:gd name="T22" fmla="*/ 0 w 436"/>
                <a:gd name="T23" fmla="*/ 7 h 292"/>
                <a:gd name="T24" fmla="*/ 14 w 436"/>
                <a:gd name="T25" fmla="*/ 147 h 292"/>
                <a:gd name="T26" fmla="*/ 0 w 436"/>
                <a:gd name="T27" fmla="*/ 285 h 292"/>
                <a:gd name="T28" fmla="*/ 0 w 436"/>
                <a:gd name="T29" fmla="*/ 288 h 292"/>
                <a:gd name="T30" fmla="*/ 4 w 436"/>
                <a:gd name="T31" fmla="*/ 288 h 292"/>
                <a:gd name="T32" fmla="*/ 4 w 436"/>
                <a:gd name="T33" fmla="*/ 292 h 292"/>
                <a:gd name="T34" fmla="*/ 7 w 436"/>
                <a:gd name="T35" fmla="*/ 292 h 292"/>
                <a:gd name="T36" fmla="*/ 429 w 436"/>
                <a:gd name="T37" fmla="*/ 292 h 292"/>
                <a:gd name="T38" fmla="*/ 432 w 436"/>
                <a:gd name="T39" fmla="*/ 292 h 292"/>
                <a:gd name="T40" fmla="*/ 436 w 436"/>
                <a:gd name="T41" fmla="*/ 288 h 292"/>
                <a:gd name="T42" fmla="*/ 436 w 436"/>
                <a:gd name="T43" fmla="*/ 285 h 292"/>
                <a:gd name="T44" fmla="*/ 422 w 436"/>
                <a:gd name="T45" fmla="*/ 147 h 292"/>
                <a:gd name="T46" fmla="*/ 436 w 436"/>
                <a:gd name="T47" fmla="*/ 7 h 292"/>
                <a:gd name="T48" fmla="*/ 436 w 436"/>
                <a:gd name="T49" fmla="*/ 3 h 292"/>
                <a:gd name="T50" fmla="*/ 432 w 436"/>
                <a:gd name="T51" fmla="*/ 3 h 292"/>
                <a:gd name="T52" fmla="*/ 432 w 436"/>
                <a:gd name="T53" fmla="*/ 0 h 292"/>
                <a:gd name="T54" fmla="*/ 429 w 436"/>
                <a:gd name="T55" fmla="*/ 0 h 292"/>
                <a:gd name="T56" fmla="*/ 7 w 436"/>
                <a:gd name="T57" fmla="*/ 0 h 292"/>
                <a:gd name="T58" fmla="*/ 4 w 436"/>
                <a:gd name="T59" fmla="*/ 0 h 292"/>
                <a:gd name="T60" fmla="*/ 0 w 436"/>
                <a:gd name="T61" fmla="*/ 3 h 292"/>
                <a:gd name="T62" fmla="*/ 0 w 436"/>
                <a:gd name="T63" fmla="*/ 7 h 292"/>
                <a:gd name="T64" fmla="*/ 14 w 436"/>
                <a:gd name="T65" fmla="*/ 7 h 29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6"/>
                <a:gd name="T100" fmla="*/ 0 h 292"/>
                <a:gd name="T101" fmla="*/ 436 w 436"/>
                <a:gd name="T102" fmla="*/ 292 h 29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6" h="292">
                  <a:moveTo>
                    <a:pt x="14" y="7"/>
                  </a:moveTo>
                  <a:lnTo>
                    <a:pt x="7" y="14"/>
                  </a:lnTo>
                  <a:lnTo>
                    <a:pt x="429" y="14"/>
                  </a:lnTo>
                  <a:lnTo>
                    <a:pt x="422" y="7"/>
                  </a:lnTo>
                  <a:lnTo>
                    <a:pt x="408" y="147"/>
                  </a:lnTo>
                  <a:lnTo>
                    <a:pt x="422" y="285"/>
                  </a:lnTo>
                  <a:lnTo>
                    <a:pt x="429" y="278"/>
                  </a:lnTo>
                  <a:lnTo>
                    <a:pt x="7" y="278"/>
                  </a:lnTo>
                  <a:lnTo>
                    <a:pt x="14" y="285"/>
                  </a:lnTo>
                  <a:lnTo>
                    <a:pt x="28" y="147"/>
                  </a:lnTo>
                  <a:lnTo>
                    <a:pt x="14" y="7"/>
                  </a:lnTo>
                  <a:lnTo>
                    <a:pt x="0" y="7"/>
                  </a:lnTo>
                  <a:lnTo>
                    <a:pt x="14" y="147"/>
                  </a:lnTo>
                  <a:lnTo>
                    <a:pt x="0" y="285"/>
                  </a:lnTo>
                  <a:lnTo>
                    <a:pt x="0" y="288"/>
                  </a:lnTo>
                  <a:lnTo>
                    <a:pt x="4" y="288"/>
                  </a:lnTo>
                  <a:lnTo>
                    <a:pt x="4" y="292"/>
                  </a:lnTo>
                  <a:lnTo>
                    <a:pt x="7" y="292"/>
                  </a:lnTo>
                  <a:lnTo>
                    <a:pt x="429" y="292"/>
                  </a:lnTo>
                  <a:lnTo>
                    <a:pt x="432" y="292"/>
                  </a:lnTo>
                  <a:lnTo>
                    <a:pt x="436" y="288"/>
                  </a:lnTo>
                  <a:lnTo>
                    <a:pt x="436" y="285"/>
                  </a:lnTo>
                  <a:lnTo>
                    <a:pt x="422" y="147"/>
                  </a:lnTo>
                  <a:lnTo>
                    <a:pt x="436" y="7"/>
                  </a:lnTo>
                  <a:lnTo>
                    <a:pt x="436" y="3"/>
                  </a:lnTo>
                  <a:lnTo>
                    <a:pt x="432" y="3"/>
                  </a:lnTo>
                  <a:lnTo>
                    <a:pt x="432" y="0"/>
                  </a:lnTo>
                  <a:lnTo>
                    <a:pt x="429" y="0"/>
                  </a:lnTo>
                  <a:lnTo>
                    <a:pt x="7" y="0"/>
                  </a:lnTo>
                  <a:lnTo>
                    <a:pt x="4" y="0"/>
                  </a:lnTo>
                  <a:lnTo>
                    <a:pt x="0" y="3"/>
                  </a:lnTo>
                  <a:lnTo>
                    <a:pt x="0" y="7"/>
                  </a:lnTo>
                  <a:lnTo>
                    <a:pt x="14" y="7"/>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443" name="AutoShape 313"/>
            <p:cNvSpPr>
              <a:spLocks noChangeArrowheads="1"/>
            </p:cNvSpPr>
            <p:nvPr/>
          </p:nvSpPr>
          <p:spPr bwMode="auto">
            <a:xfrm>
              <a:off x="4379" y="1443"/>
              <a:ext cx="966" cy="599"/>
            </a:xfrm>
            <a:prstGeom prst="roundRect">
              <a:avLst>
                <a:gd name="adj" fmla="val 28528"/>
              </a:avLst>
            </a:prstGeom>
            <a:solidFill>
              <a:srgbClr val="80FF80"/>
            </a:solidFill>
            <a:ln w="9525">
              <a:noFill/>
              <a:round/>
              <a:headEnd/>
              <a:tailEnd/>
            </a:ln>
          </p:spPr>
          <p:txBody>
            <a:bodyPr/>
            <a:lstStyle/>
            <a:p>
              <a:endParaRPr lang="fr-FR">
                <a:latin typeface="Calibri" pitchFamily="34" charset="0"/>
              </a:endParaRPr>
            </a:p>
          </p:txBody>
        </p:sp>
        <p:sp>
          <p:nvSpPr>
            <p:cNvPr id="100444" name="Freeform 312"/>
            <p:cNvSpPr>
              <a:spLocks/>
            </p:cNvSpPr>
            <p:nvPr/>
          </p:nvSpPr>
          <p:spPr bwMode="auto">
            <a:xfrm>
              <a:off x="4369" y="1433"/>
              <a:ext cx="983" cy="616"/>
            </a:xfrm>
            <a:custGeom>
              <a:avLst/>
              <a:gdLst>
                <a:gd name="T0" fmla="*/ 126 w 983"/>
                <a:gd name="T1" fmla="*/ 7 h 616"/>
                <a:gd name="T2" fmla="*/ 77 w 983"/>
                <a:gd name="T3" fmla="*/ 32 h 616"/>
                <a:gd name="T4" fmla="*/ 46 w 983"/>
                <a:gd name="T5" fmla="*/ 56 h 616"/>
                <a:gd name="T6" fmla="*/ 21 w 983"/>
                <a:gd name="T7" fmla="*/ 88 h 616"/>
                <a:gd name="T8" fmla="*/ 7 w 983"/>
                <a:gd name="T9" fmla="*/ 123 h 616"/>
                <a:gd name="T10" fmla="*/ 3 w 983"/>
                <a:gd name="T11" fmla="*/ 482 h 616"/>
                <a:gd name="T12" fmla="*/ 14 w 983"/>
                <a:gd name="T13" fmla="*/ 514 h 616"/>
                <a:gd name="T14" fmla="*/ 42 w 983"/>
                <a:gd name="T15" fmla="*/ 549 h 616"/>
                <a:gd name="T16" fmla="*/ 63 w 983"/>
                <a:gd name="T17" fmla="*/ 574 h 616"/>
                <a:gd name="T18" fmla="*/ 123 w 983"/>
                <a:gd name="T19" fmla="*/ 605 h 616"/>
                <a:gd name="T20" fmla="*/ 172 w 983"/>
                <a:gd name="T21" fmla="*/ 612 h 616"/>
                <a:gd name="T22" fmla="*/ 832 w 983"/>
                <a:gd name="T23" fmla="*/ 612 h 616"/>
                <a:gd name="T24" fmla="*/ 871 w 983"/>
                <a:gd name="T25" fmla="*/ 602 h 616"/>
                <a:gd name="T26" fmla="*/ 920 w 983"/>
                <a:gd name="T27" fmla="*/ 567 h 616"/>
                <a:gd name="T28" fmla="*/ 948 w 983"/>
                <a:gd name="T29" fmla="*/ 538 h 616"/>
                <a:gd name="T30" fmla="*/ 969 w 983"/>
                <a:gd name="T31" fmla="*/ 503 h 616"/>
                <a:gd name="T32" fmla="*/ 980 w 983"/>
                <a:gd name="T33" fmla="*/ 468 h 616"/>
                <a:gd name="T34" fmla="*/ 980 w 983"/>
                <a:gd name="T35" fmla="*/ 169 h 616"/>
                <a:gd name="T36" fmla="*/ 973 w 983"/>
                <a:gd name="T37" fmla="*/ 116 h 616"/>
                <a:gd name="T38" fmla="*/ 952 w 983"/>
                <a:gd name="T39" fmla="*/ 81 h 616"/>
                <a:gd name="T40" fmla="*/ 927 w 983"/>
                <a:gd name="T41" fmla="*/ 49 h 616"/>
                <a:gd name="T42" fmla="*/ 895 w 983"/>
                <a:gd name="T43" fmla="*/ 24 h 616"/>
                <a:gd name="T44" fmla="*/ 846 w 983"/>
                <a:gd name="T45" fmla="*/ 3 h 616"/>
                <a:gd name="T46" fmla="*/ 801 w 983"/>
                <a:gd name="T47" fmla="*/ 21 h 616"/>
                <a:gd name="T48" fmla="*/ 857 w 983"/>
                <a:gd name="T49" fmla="*/ 28 h 616"/>
                <a:gd name="T50" fmla="*/ 902 w 983"/>
                <a:gd name="T51" fmla="*/ 53 h 616"/>
                <a:gd name="T52" fmla="*/ 923 w 983"/>
                <a:gd name="T53" fmla="*/ 77 h 616"/>
                <a:gd name="T54" fmla="*/ 945 w 983"/>
                <a:gd name="T55" fmla="*/ 105 h 616"/>
                <a:gd name="T56" fmla="*/ 955 w 983"/>
                <a:gd name="T57" fmla="*/ 137 h 616"/>
                <a:gd name="T58" fmla="*/ 962 w 983"/>
                <a:gd name="T59" fmla="*/ 179 h 616"/>
                <a:gd name="T60" fmla="*/ 959 w 983"/>
                <a:gd name="T61" fmla="*/ 468 h 616"/>
                <a:gd name="T62" fmla="*/ 948 w 983"/>
                <a:gd name="T63" fmla="*/ 496 h 616"/>
                <a:gd name="T64" fmla="*/ 934 w 983"/>
                <a:gd name="T65" fmla="*/ 524 h 616"/>
                <a:gd name="T66" fmla="*/ 906 w 983"/>
                <a:gd name="T67" fmla="*/ 553 h 616"/>
                <a:gd name="T68" fmla="*/ 864 w 983"/>
                <a:gd name="T69" fmla="*/ 581 h 616"/>
                <a:gd name="T70" fmla="*/ 832 w 983"/>
                <a:gd name="T71" fmla="*/ 591 h 616"/>
                <a:gd name="T72" fmla="*/ 182 w 983"/>
                <a:gd name="T73" fmla="*/ 595 h 616"/>
                <a:gd name="T74" fmla="*/ 140 w 983"/>
                <a:gd name="T75" fmla="*/ 588 h 616"/>
                <a:gd name="T76" fmla="*/ 98 w 983"/>
                <a:gd name="T77" fmla="*/ 574 h 616"/>
                <a:gd name="T78" fmla="*/ 67 w 983"/>
                <a:gd name="T79" fmla="*/ 549 h 616"/>
                <a:gd name="T80" fmla="*/ 42 w 983"/>
                <a:gd name="T81" fmla="*/ 517 h 616"/>
                <a:gd name="T82" fmla="*/ 28 w 983"/>
                <a:gd name="T83" fmla="*/ 489 h 616"/>
                <a:gd name="T84" fmla="*/ 21 w 983"/>
                <a:gd name="T85" fmla="*/ 436 h 616"/>
                <a:gd name="T86" fmla="*/ 28 w 983"/>
                <a:gd name="T87" fmla="*/ 130 h 616"/>
                <a:gd name="T88" fmla="*/ 35 w 983"/>
                <a:gd name="T89" fmla="*/ 102 h 616"/>
                <a:gd name="T90" fmla="*/ 60 w 983"/>
                <a:gd name="T91" fmla="*/ 70 h 616"/>
                <a:gd name="T92" fmla="*/ 91 w 983"/>
                <a:gd name="T93" fmla="*/ 46 h 616"/>
                <a:gd name="T94" fmla="*/ 133 w 983"/>
                <a:gd name="T95" fmla="*/ 28 h 616"/>
                <a:gd name="T96" fmla="*/ 182 w 983"/>
                <a:gd name="T97" fmla="*/ 0 h 61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983"/>
                <a:gd name="T148" fmla="*/ 0 h 616"/>
                <a:gd name="T149" fmla="*/ 983 w 983"/>
                <a:gd name="T150" fmla="*/ 616 h 61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983" h="616">
                  <a:moveTo>
                    <a:pt x="182" y="0"/>
                  </a:moveTo>
                  <a:lnTo>
                    <a:pt x="147" y="0"/>
                  </a:lnTo>
                  <a:lnTo>
                    <a:pt x="133" y="3"/>
                  </a:lnTo>
                  <a:lnTo>
                    <a:pt x="126" y="7"/>
                  </a:lnTo>
                  <a:lnTo>
                    <a:pt x="123" y="7"/>
                  </a:lnTo>
                  <a:lnTo>
                    <a:pt x="109" y="10"/>
                  </a:lnTo>
                  <a:lnTo>
                    <a:pt x="84" y="24"/>
                  </a:lnTo>
                  <a:lnTo>
                    <a:pt x="77" y="32"/>
                  </a:lnTo>
                  <a:lnTo>
                    <a:pt x="63" y="39"/>
                  </a:lnTo>
                  <a:lnTo>
                    <a:pt x="60" y="46"/>
                  </a:lnTo>
                  <a:lnTo>
                    <a:pt x="53" y="49"/>
                  </a:lnTo>
                  <a:lnTo>
                    <a:pt x="46" y="56"/>
                  </a:lnTo>
                  <a:lnTo>
                    <a:pt x="42" y="63"/>
                  </a:lnTo>
                  <a:lnTo>
                    <a:pt x="31" y="74"/>
                  </a:lnTo>
                  <a:lnTo>
                    <a:pt x="28" y="81"/>
                  </a:lnTo>
                  <a:lnTo>
                    <a:pt x="21" y="88"/>
                  </a:lnTo>
                  <a:lnTo>
                    <a:pt x="14" y="98"/>
                  </a:lnTo>
                  <a:lnTo>
                    <a:pt x="10" y="109"/>
                  </a:lnTo>
                  <a:lnTo>
                    <a:pt x="7" y="116"/>
                  </a:lnTo>
                  <a:lnTo>
                    <a:pt x="7" y="123"/>
                  </a:lnTo>
                  <a:lnTo>
                    <a:pt x="3" y="130"/>
                  </a:lnTo>
                  <a:lnTo>
                    <a:pt x="0" y="144"/>
                  </a:lnTo>
                  <a:lnTo>
                    <a:pt x="0" y="468"/>
                  </a:lnTo>
                  <a:lnTo>
                    <a:pt x="3" y="482"/>
                  </a:lnTo>
                  <a:lnTo>
                    <a:pt x="7" y="489"/>
                  </a:lnTo>
                  <a:lnTo>
                    <a:pt x="7" y="496"/>
                  </a:lnTo>
                  <a:lnTo>
                    <a:pt x="10" y="503"/>
                  </a:lnTo>
                  <a:lnTo>
                    <a:pt x="14" y="514"/>
                  </a:lnTo>
                  <a:lnTo>
                    <a:pt x="21" y="524"/>
                  </a:lnTo>
                  <a:lnTo>
                    <a:pt x="28" y="531"/>
                  </a:lnTo>
                  <a:lnTo>
                    <a:pt x="31" y="538"/>
                  </a:lnTo>
                  <a:lnTo>
                    <a:pt x="42" y="549"/>
                  </a:lnTo>
                  <a:lnTo>
                    <a:pt x="46" y="556"/>
                  </a:lnTo>
                  <a:lnTo>
                    <a:pt x="53" y="563"/>
                  </a:lnTo>
                  <a:lnTo>
                    <a:pt x="60" y="567"/>
                  </a:lnTo>
                  <a:lnTo>
                    <a:pt x="63" y="574"/>
                  </a:lnTo>
                  <a:lnTo>
                    <a:pt x="77" y="581"/>
                  </a:lnTo>
                  <a:lnTo>
                    <a:pt x="84" y="588"/>
                  </a:lnTo>
                  <a:lnTo>
                    <a:pt x="109" y="602"/>
                  </a:lnTo>
                  <a:lnTo>
                    <a:pt x="123" y="605"/>
                  </a:lnTo>
                  <a:lnTo>
                    <a:pt x="126" y="605"/>
                  </a:lnTo>
                  <a:lnTo>
                    <a:pt x="133" y="609"/>
                  </a:lnTo>
                  <a:lnTo>
                    <a:pt x="147" y="612"/>
                  </a:lnTo>
                  <a:lnTo>
                    <a:pt x="172" y="612"/>
                  </a:lnTo>
                  <a:lnTo>
                    <a:pt x="179" y="616"/>
                  </a:lnTo>
                  <a:lnTo>
                    <a:pt x="804" y="616"/>
                  </a:lnTo>
                  <a:lnTo>
                    <a:pt x="811" y="612"/>
                  </a:lnTo>
                  <a:lnTo>
                    <a:pt x="832" y="612"/>
                  </a:lnTo>
                  <a:lnTo>
                    <a:pt x="846" y="609"/>
                  </a:lnTo>
                  <a:lnTo>
                    <a:pt x="853" y="605"/>
                  </a:lnTo>
                  <a:lnTo>
                    <a:pt x="857" y="605"/>
                  </a:lnTo>
                  <a:lnTo>
                    <a:pt x="871" y="602"/>
                  </a:lnTo>
                  <a:lnTo>
                    <a:pt x="895" y="588"/>
                  </a:lnTo>
                  <a:lnTo>
                    <a:pt x="902" y="581"/>
                  </a:lnTo>
                  <a:lnTo>
                    <a:pt x="916" y="574"/>
                  </a:lnTo>
                  <a:lnTo>
                    <a:pt x="920" y="567"/>
                  </a:lnTo>
                  <a:lnTo>
                    <a:pt x="927" y="563"/>
                  </a:lnTo>
                  <a:lnTo>
                    <a:pt x="934" y="556"/>
                  </a:lnTo>
                  <a:lnTo>
                    <a:pt x="938" y="549"/>
                  </a:lnTo>
                  <a:lnTo>
                    <a:pt x="948" y="538"/>
                  </a:lnTo>
                  <a:lnTo>
                    <a:pt x="952" y="531"/>
                  </a:lnTo>
                  <a:lnTo>
                    <a:pt x="959" y="524"/>
                  </a:lnTo>
                  <a:lnTo>
                    <a:pt x="966" y="514"/>
                  </a:lnTo>
                  <a:lnTo>
                    <a:pt x="969" y="503"/>
                  </a:lnTo>
                  <a:lnTo>
                    <a:pt x="973" y="496"/>
                  </a:lnTo>
                  <a:lnTo>
                    <a:pt x="973" y="489"/>
                  </a:lnTo>
                  <a:lnTo>
                    <a:pt x="976" y="482"/>
                  </a:lnTo>
                  <a:lnTo>
                    <a:pt x="980" y="468"/>
                  </a:lnTo>
                  <a:lnTo>
                    <a:pt x="980" y="447"/>
                  </a:lnTo>
                  <a:lnTo>
                    <a:pt x="983" y="440"/>
                  </a:lnTo>
                  <a:lnTo>
                    <a:pt x="983" y="176"/>
                  </a:lnTo>
                  <a:lnTo>
                    <a:pt x="980" y="169"/>
                  </a:lnTo>
                  <a:lnTo>
                    <a:pt x="980" y="144"/>
                  </a:lnTo>
                  <a:lnTo>
                    <a:pt x="976" y="130"/>
                  </a:lnTo>
                  <a:lnTo>
                    <a:pt x="973" y="123"/>
                  </a:lnTo>
                  <a:lnTo>
                    <a:pt x="973" y="116"/>
                  </a:lnTo>
                  <a:lnTo>
                    <a:pt x="969" y="109"/>
                  </a:lnTo>
                  <a:lnTo>
                    <a:pt x="966" y="98"/>
                  </a:lnTo>
                  <a:lnTo>
                    <a:pt x="959" y="88"/>
                  </a:lnTo>
                  <a:lnTo>
                    <a:pt x="952" y="81"/>
                  </a:lnTo>
                  <a:lnTo>
                    <a:pt x="948" y="74"/>
                  </a:lnTo>
                  <a:lnTo>
                    <a:pt x="938" y="63"/>
                  </a:lnTo>
                  <a:lnTo>
                    <a:pt x="934" y="56"/>
                  </a:lnTo>
                  <a:lnTo>
                    <a:pt x="927" y="49"/>
                  </a:lnTo>
                  <a:lnTo>
                    <a:pt x="920" y="46"/>
                  </a:lnTo>
                  <a:lnTo>
                    <a:pt x="916" y="39"/>
                  </a:lnTo>
                  <a:lnTo>
                    <a:pt x="902" y="32"/>
                  </a:lnTo>
                  <a:lnTo>
                    <a:pt x="895" y="24"/>
                  </a:lnTo>
                  <a:lnTo>
                    <a:pt x="871" y="10"/>
                  </a:lnTo>
                  <a:lnTo>
                    <a:pt x="857" y="7"/>
                  </a:lnTo>
                  <a:lnTo>
                    <a:pt x="853" y="7"/>
                  </a:lnTo>
                  <a:lnTo>
                    <a:pt x="846" y="3"/>
                  </a:lnTo>
                  <a:lnTo>
                    <a:pt x="832" y="0"/>
                  </a:lnTo>
                  <a:lnTo>
                    <a:pt x="182" y="0"/>
                  </a:lnTo>
                  <a:lnTo>
                    <a:pt x="182" y="21"/>
                  </a:lnTo>
                  <a:lnTo>
                    <a:pt x="801" y="21"/>
                  </a:lnTo>
                  <a:lnTo>
                    <a:pt x="832" y="21"/>
                  </a:lnTo>
                  <a:lnTo>
                    <a:pt x="839" y="24"/>
                  </a:lnTo>
                  <a:lnTo>
                    <a:pt x="846" y="28"/>
                  </a:lnTo>
                  <a:lnTo>
                    <a:pt x="857" y="28"/>
                  </a:lnTo>
                  <a:lnTo>
                    <a:pt x="864" y="32"/>
                  </a:lnTo>
                  <a:lnTo>
                    <a:pt x="881" y="39"/>
                  </a:lnTo>
                  <a:lnTo>
                    <a:pt x="888" y="46"/>
                  </a:lnTo>
                  <a:lnTo>
                    <a:pt x="902" y="53"/>
                  </a:lnTo>
                  <a:lnTo>
                    <a:pt x="906" y="60"/>
                  </a:lnTo>
                  <a:lnTo>
                    <a:pt x="913" y="63"/>
                  </a:lnTo>
                  <a:lnTo>
                    <a:pt x="920" y="70"/>
                  </a:lnTo>
                  <a:lnTo>
                    <a:pt x="923" y="77"/>
                  </a:lnTo>
                  <a:lnTo>
                    <a:pt x="934" y="88"/>
                  </a:lnTo>
                  <a:lnTo>
                    <a:pt x="938" y="95"/>
                  </a:lnTo>
                  <a:lnTo>
                    <a:pt x="945" y="102"/>
                  </a:lnTo>
                  <a:lnTo>
                    <a:pt x="945" y="105"/>
                  </a:lnTo>
                  <a:lnTo>
                    <a:pt x="948" y="116"/>
                  </a:lnTo>
                  <a:lnTo>
                    <a:pt x="952" y="123"/>
                  </a:lnTo>
                  <a:lnTo>
                    <a:pt x="952" y="130"/>
                  </a:lnTo>
                  <a:lnTo>
                    <a:pt x="955" y="137"/>
                  </a:lnTo>
                  <a:lnTo>
                    <a:pt x="959" y="144"/>
                  </a:lnTo>
                  <a:lnTo>
                    <a:pt x="959" y="169"/>
                  </a:lnTo>
                  <a:lnTo>
                    <a:pt x="962" y="183"/>
                  </a:lnTo>
                  <a:lnTo>
                    <a:pt x="962" y="179"/>
                  </a:lnTo>
                  <a:lnTo>
                    <a:pt x="962" y="436"/>
                  </a:lnTo>
                  <a:lnTo>
                    <a:pt x="962" y="433"/>
                  </a:lnTo>
                  <a:lnTo>
                    <a:pt x="959" y="440"/>
                  </a:lnTo>
                  <a:lnTo>
                    <a:pt x="959" y="468"/>
                  </a:lnTo>
                  <a:lnTo>
                    <a:pt x="955" y="475"/>
                  </a:lnTo>
                  <a:lnTo>
                    <a:pt x="952" y="482"/>
                  </a:lnTo>
                  <a:lnTo>
                    <a:pt x="952" y="489"/>
                  </a:lnTo>
                  <a:lnTo>
                    <a:pt x="948" y="496"/>
                  </a:lnTo>
                  <a:lnTo>
                    <a:pt x="945" y="507"/>
                  </a:lnTo>
                  <a:lnTo>
                    <a:pt x="945" y="510"/>
                  </a:lnTo>
                  <a:lnTo>
                    <a:pt x="938" y="517"/>
                  </a:lnTo>
                  <a:lnTo>
                    <a:pt x="934" y="524"/>
                  </a:lnTo>
                  <a:lnTo>
                    <a:pt x="923" y="535"/>
                  </a:lnTo>
                  <a:lnTo>
                    <a:pt x="920" y="542"/>
                  </a:lnTo>
                  <a:lnTo>
                    <a:pt x="913" y="549"/>
                  </a:lnTo>
                  <a:lnTo>
                    <a:pt x="906" y="553"/>
                  </a:lnTo>
                  <a:lnTo>
                    <a:pt x="902" y="560"/>
                  </a:lnTo>
                  <a:lnTo>
                    <a:pt x="888" y="567"/>
                  </a:lnTo>
                  <a:lnTo>
                    <a:pt x="881" y="574"/>
                  </a:lnTo>
                  <a:lnTo>
                    <a:pt x="864" y="581"/>
                  </a:lnTo>
                  <a:lnTo>
                    <a:pt x="857" y="584"/>
                  </a:lnTo>
                  <a:lnTo>
                    <a:pt x="846" y="584"/>
                  </a:lnTo>
                  <a:lnTo>
                    <a:pt x="839" y="588"/>
                  </a:lnTo>
                  <a:lnTo>
                    <a:pt x="832" y="591"/>
                  </a:lnTo>
                  <a:lnTo>
                    <a:pt x="804" y="591"/>
                  </a:lnTo>
                  <a:lnTo>
                    <a:pt x="797" y="595"/>
                  </a:lnTo>
                  <a:lnTo>
                    <a:pt x="801" y="595"/>
                  </a:lnTo>
                  <a:lnTo>
                    <a:pt x="182" y="595"/>
                  </a:lnTo>
                  <a:lnTo>
                    <a:pt x="186" y="595"/>
                  </a:lnTo>
                  <a:lnTo>
                    <a:pt x="172" y="591"/>
                  </a:lnTo>
                  <a:lnTo>
                    <a:pt x="147" y="591"/>
                  </a:lnTo>
                  <a:lnTo>
                    <a:pt x="140" y="588"/>
                  </a:lnTo>
                  <a:lnTo>
                    <a:pt x="133" y="584"/>
                  </a:lnTo>
                  <a:lnTo>
                    <a:pt x="123" y="584"/>
                  </a:lnTo>
                  <a:lnTo>
                    <a:pt x="116" y="581"/>
                  </a:lnTo>
                  <a:lnTo>
                    <a:pt x="98" y="574"/>
                  </a:lnTo>
                  <a:lnTo>
                    <a:pt x="91" y="567"/>
                  </a:lnTo>
                  <a:lnTo>
                    <a:pt x="77" y="560"/>
                  </a:lnTo>
                  <a:lnTo>
                    <a:pt x="74" y="553"/>
                  </a:lnTo>
                  <a:lnTo>
                    <a:pt x="67" y="549"/>
                  </a:lnTo>
                  <a:lnTo>
                    <a:pt x="60" y="542"/>
                  </a:lnTo>
                  <a:lnTo>
                    <a:pt x="56" y="535"/>
                  </a:lnTo>
                  <a:lnTo>
                    <a:pt x="46" y="524"/>
                  </a:lnTo>
                  <a:lnTo>
                    <a:pt x="42" y="517"/>
                  </a:lnTo>
                  <a:lnTo>
                    <a:pt x="35" y="510"/>
                  </a:lnTo>
                  <a:lnTo>
                    <a:pt x="35" y="507"/>
                  </a:lnTo>
                  <a:lnTo>
                    <a:pt x="31" y="496"/>
                  </a:lnTo>
                  <a:lnTo>
                    <a:pt x="28" y="489"/>
                  </a:lnTo>
                  <a:lnTo>
                    <a:pt x="28" y="482"/>
                  </a:lnTo>
                  <a:lnTo>
                    <a:pt x="24" y="475"/>
                  </a:lnTo>
                  <a:lnTo>
                    <a:pt x="21" y="468"/>
                  </a:lnTo>
                  <a:lnTo>
                    <a:pt x="21" y="436"/>
                  </a:lnTo>
                  <a:lnTo>
                    <a:pt x="21" y="179"/>
                  </a:lnTo>
                  <a:lnTo>
                    <a:pt x="21" y="144"/>
                  </a:lnTo>
                  <a:lnTo>
                    <a:pt x="24" y="137"/>
                  </a:lnTo>
                  <a:lnTo>
                    <a:pt x="28" y="130"/>
                  </a:lnTo>
                  <a:lnTo>
                    <a:pt x="28" y="123"/>
                  </a:lnTo>
                  <a:lnTo>
                    <a:pt x="31" y="116"/>
                  </a:lnTo>
                  <a:lnTo>
                    <a:pt x="35" y="105"/>
                  </a:lnTo>
                  <a:lnTo>
                    <a:pt x="35" y="102"/>
                  </a:lnTo>
                  <a:lnTo>
                    <a:pt x="42" y="95"/>
                  </a:lnTo>
                  <a:lnTo>
                    <a:pt x="46" y="88"/>
                  </a:lnTo>
                  <a:lnTo>
                    <a:pt x="56" y="77"/>
                  </a:lnTo>
                  <a:lnTo>
                    <a:pt x="60" y="70"/>
                  </a:lnTo>
                  <a:lnTo>
                    <a:pt x="67" y="63"/>
                  </a:lnTo>
                  <a:lnTo>
                    <a:pt x="74" y="60"/>
                  </a:lnTo>
                  <a:lnTo>
                    <a:pt x="77" y="53"/>
                  </a:lnTo>
                  <a:lnTo>
                    <a:pt x="91" y="46"/>
                  </a:lnTo>
                  <a:lnTo>
                    <a:pt x="98" y="39"/>
                  </a:lnTo>
                  <a:lnTo>
                    <a:pt x="116" y="32"/>
                  </a:lnTo>
                  <a:lnTo>
                    <a:pt x="123" y="28"/>
                  </a:lnTo>
                  <a:lnTo>
                    <a:pt x="133" y="28"/>
                  </a:lnTo>
                  <a:lnTo>
                    <a:pt x="140" y="24"/>
                  </a:lnTo>
                  <a:lnTo>
                    <a:pt x="147" y="21"/>
                  </a:lnTo>
                  <a:lnTo>
                    <a:pt x="182" y="21"/>
                  </a:lnTo>
                  <a:lnTo>
                    <a:pt x="182" y="0"/>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445" name="Rectangle 311"/>
            <p:cNvSpPr>
              <a:spLocks noChangeArrowheads="1"/>
            </p:cNvSpPr>
            <p:nvPr/>
          </p:nvSpPr>
          <p:spPr bwMode="auto">
            <a:xfrm>
              <a:off x="759" y="2433"/>
              <a:ext cx="636" cy="192"/>
            </a:xfrm>
            <a:prstGeom prst="rect">
              <a:avLst/>
            </a:prstGeom>
            <a:noFill/>
            <a:ln w="9525">
              <a:noFill/>
              <a:miter lim="800000"/>
              <a:headEnd/>
              <a:tailEnd/>
            </a:ln>
          </p:spPr>
          <p:txBody>
            <a:bodyPr wrap="none" lIns="0" tIns="0" rIns="0" bIns="0">
              <a:spAutoFit/>
            </a:bodyPr>
            <a:lstStyle/>
            <a:p>
              <a:pPr algn="just"/>
              <a:r>
                <a:rPr lang="en-US" sz="800">
                  <a:solidFill>
                    <a:srgbClr val="000000"/>
                  </a:solidFill>
                  <a:latin typeface="Calibri" pitchFamily="34" charset="0"/>
                  <a:ea typeface="Times New Roman" pitchFamily="18" charset="0"/>
                  <a:cs typeface="ISOCPEUR"/>
                </a:rPr>
                <a:t>Roue AR</a:t>
              </a:r>
              <a:endParaRPr lang="en-US">
                <a:ea typeface="Times New Roman" pitchFamily="18" charset="0"/>
                <a:cs typeface="Arial" charset="0"/>
              </a:endParaRPr>
            </a:p>
          </p:txBody>
        </p:sp>
        <p:sp>
          <p:nvSpPr>
            <p:cNvPr id="100446" name="Rectangle 310"/>
            <p:cNvSpPr>
              <a:spLocks noChangeArrowheads="1"/>
            </p:cNvSpPr>
            <p:nvPr/>
          </p:nvSpPr>
          <p:spPr bwMode="auto">
            <a:xfrm>
              <a:off x="2016" y="2214"/>
              <a:ext cx="564" cy="192"/>
            </a:xfrm>
            <a:prstGeom prst="rect">
              <a:avLst/>
            </a:prstGeom>
            <a:noFill/>
            <a:ln w="9525">
              <a:noFill/>
              <a:miter lim="800000"/>
              <a:headEnd/>
              <a:tailEnd/>
            </a:ln>
          </p:spPr>
          <p:txBody>
            <a:bodyPr wrap="none" lIns="0" tIns="0" rIns="0" bIns="0">
              <a:spAutoFit/>
            </a:bodyPr>
            <a:lstStyle/>
            <a:p>
              <a:pPr algn="just"/>
              <a:r>
                <a:rPr lang="en-US" sz="800">
                  <a:solidFill>
                    <a:srgbClr val="000000"/>
                  </a:solidFill>
                  <a:latin typeface="Calibri" pitchFamily="34" charset="0"/>
                  <a:ea typeface="Times New Roman" pitchFamily="18" charset="0"/>
                  <a:cs typeface="ISOCPEUR"/>
                </a:rPr>
                <a:t>Chaines</a:t>
              </a:r>
              <a:endParaRPr lang="en-US">
                <a:ea typeface="Times New Roman" pitchFamily="18" charset="0"/>
                <a:cs typeface="Arial" charset="0"/>
              </a:endParaRPr>
            </a:p>
          </p:txBody>
        </p:sp>
        <p:sp>
          <p:nvSpPr>
            <p:cNvPr id="100447" name="Rectangle 309"/>
            <p:cNvSpPr>
              <a:spLocks noChangeArrowheads="1"/>
            </p:cNvSpPr>
            <p:nvPr/>
          </p:nvSpPr>
          <p:spPr bwMode="auto">
            <a:xfrm>
              <a:off x="1953" y="2676"/>
              <a:ext cx="576" cy="192"/>
            </a:xfrm>
            <a:prstGeom prst="rect">
              <a:avLst/>
            </a:prstGeom>
            <a:noFill/>
            <a:ln w="9525">
              <a:noFill/>
              <a:miter lim="800000"/>
              <a:headEnd/>
              <a:tailEnd/>
            </a:ln>
          </p:spPr>
          <p:txBody>
            <a:bodyPr wrap="none" lIns="0" tIns="0" rIns="0" bIns="0">
              <a:spAutoFit/>
            </a:bodyPr>
            <a:lstStyle/>
            <a:p>
              <a:pPr algn="just"/>
              <a:r>
                <a:rPr lang="en-US" sz="800">
                  <a:solidFill>
                    <a:srgbClr val="000000"/>
                  </a:solidFill>
                  <a:latin typeface="Calibri" pitchFamily="34" charset="0"/>
                  <a:ea typeface="Times New Roman" pitchFamily="18" charset="0"/>
                  <a:cs typeface="ISOCPEUR"/>
                </a:rPr>
                <a:t>Pédales</a:t>
              </a:r>
              <a:endParaRPr lang="en-US">
                <a:ea typeface="Times New Roman" pitchFamily="18" charset="0"/>
                <a:cs typeface="Arial" charset="0"/>
              </a:endParaRPr>
            </a:p>
          </p:txBody>
        </p:sp>
        <p:sp>
          <p:nvSpPr>
            <p:cNvPr id="100448" name="Rectangle 308"/>
            <p:cNvSpPr>
              <a:spLocks noChangeArrowheads="1"/>
            </p:cNvSpPr>
            <p:nvPr/>
          </p:nvSpPr>
          <p:spPr bwMode="auto">
            <a:xfrm>
              <a:off x="3610" y="588"/>
              <a:ext cx="600" cy="192"/>
            </a:xfrm>
            <a:prstGeom prst="rect">
              <a:avLst/>
            </a:prstGeom>
            <a:noFill/>
            <a:ln w="9525">
              <a:noFill/>
              <a:miter lim="800000"/>
              <a:headEnd/>
              <a:tailEnd/>
            </a:ln>
          </p:spPr>
          <p:txBody>
            <a:bodyPr wrap="none" lIns="0" tIns="0" rIns="0" bIns="0">
              <a:spAutoFit/>
            </a:bodyPr>
            <a:lstStyle/>
            <a:p>
              <a:pPr algn="just"/>
              <a:r>
                <a:rPr lang="en-US" sz="800">
                  <a:solidFill>
                    <a:srgbClr val="000000"/>
                  </a:solidFill>
                  <a:latin typeface="Calibri" pitchFamily="34" charset="0"/>
                  <a:ea typeface="Times New Roman" pitchFamily="18" charset="0"/>
                  <a:cs typeface="ISOCPEUR"/>
                </a:rPr>
                <a:t>Courroie</a:t>
              </a:r>
              <a:endParaRPr lang="en-US">
                <a:ea typeface="Times New Roman" pitchFamily="18" charset="0"/>
                <a:cs typeface="Arial" charset="0"/>
              </a:endParaRPr>
            </a:p>
          </p:txBody>
        </p:sp>
        <p:sp>
          <p:nvSpPr>
            <p:cNvPr id="100449" name="Rectangle 307"/>
            <p:cNvSpPr>
              <a:spLocks noChangeArrowheads="1"/>
            </p:cNvSpPr>
            <p:nvPr/>
          </p:nvSpPr>
          <p:spPr bwMode="auto">
            <a:xfrm>
              <a:off x="4622" y="1626"/>
              <a:ext cx="492" cy="192"/>
            </a:xfrm>
            <a:prstGeom prst="rect">
              <a:avLst/>
            </a:prstGeom>
            <a:noFill/>
            <a:ln w="9525">
              <a:noFill/>
              <a:miter lim="800000"/>
              <a:headEnd/>
              <a:tailEnd/>
            </a:ln>
          </p:spPr>
          <p:txBody>
            <a:bodyPr wrap="none" lIns="0" tIns="0" rIns="0" bIns="0">
              <a:spAutoFit/>
            </a:bodyPr>
            <a:lstStyle/>
            <a:p>
              <a:pPr algn="just"/>
              <a:r>
                <a:rPr lang="en-US" sz="800">
                  <a:solidFill>
                    <a:srgbClr val="000000"/>
                  </a:solidFill>
                  <a:latin typeface="Calibri" pitchFamily="34" charset="0"/>
                  <a:ea typeface="Times New Roman" pitchFamily="18" charset="0"/>
                  <a:cs typeface="ISOCPEUR"/>
                </a:rPr>
                <a:t>Moteur</a:t>
              </a:r>
              <a:endParaRPr lang="en-US">
                <a:ea typeface="Times New Roman" pitchFamily="18" charset="0"/>
                <a:cs typeface="Arial" charset="0"/>
              </a:endParaRPr>
            </a:p>
          </p:txBody>
        </p:sp>
        <p:sp>
          <p:nvSpPr>
            <p:cNvPr id="100450" name="Line 306"/>
            <p:cNvSpPr>
              <a:spLocks noChangeShapeType="1"/>
            </p:cNvSpPr>
            <p:nvPr/>
          </p:nvSpPr>
          <p:spPr bwMode="auto">
            <a:xfrm flipV="1">
              <a:off x="1047" y="1746"/>
              <a:ext cx="66" cy="563"/>
            </a:xfrm>
            <a:prstGeom prst="line">
              <a:avLst/>
            </a:prstGeom>
            <a:noFill/>
            <a:ln w="0">
              <a:solidFill>
                <a:srgbClr val="000000"/>
              </a:solidFill>
              <a:round/>
              <a:headEnd/>
              <a:tailEnd/>
            </a:ln>
          </p:spPr>
          <p:txBody>
            <a:bodyPr/>
            <a:lstStyle/>
            <a:p>
              <a:endParaRPr lang="fr-FR"/>
            </a:p>
          </p:txBody>
        </p:sp>
        <p:sp>
          <p:nvSpPr>
            <p:cNvPr id="100451" name="Freeform 305"/>
            <p:cNvSpPr>
              <a:spLocks/>
            </p:cNvSpPr>
            <p:nvPr/>
          </p:nvSpPr>
          <p:spPr bwMode="auto">
            <a:xfrm>
              <a:off x="1071" y="1746"/>
              <a:ext cx="67" cy="71"/>
            </a:xfrm>
            <a:custGeom>
              <a:avLst/>
              <a:gdLst>
                <a:gd name="T0" fmla="*/ 0 w 67"/>
                <a:gd name="T1" fmla="*/ 64 h 71"/>
                <a:gd name="T2" fmla="*/ 42 w 67"/>
                <a:gd name="T3" fmla="*/ 0 h 71"/>
                <a:gd name="T4" fmla="*/ 67 w 67"/>
                <a:gd name="T5" fmla="*/ 71 h 71"/>
                <a:gd name="T6" fmla="*/ 35 w 67"/>
                <a:gd name="T7" fmla="*/ 32 h 71"/>
                <a:gd name="T8" fmla="*/ 0 w 67"/>
                <a:gd name="T9" fmla="*/ 64 h 71"/>
                <a:gd name="T10" fmla="*/ 0 60000 65536"/>
                <a:gd name="T11" fmla="*/ 0 60000 65536"/>
                <a:gd name="T12" fmla="*/ 0 60000 65536"/>
                <a:gd name="T13" fmla="*/ 0 60000 65536"/>
                <a:gd name="T14" fmla="*/ 0 60000 65536"/>
                <a:gd name="T15" fmla="*/ 0 w 67"/>
                <a:gd name="T16" fmla="*/ 0 h 71"/>
                <a:gd name="T17" fmla="*/ 67 w 67"/>
                <a:gd name="T18" fmla="*/ 71 h 71"/>
              </a:gdLst>
              <a:ahLst/>
              <a:cxnLst>
                <a:cxn ang="T10">
                  <a:pos x="T0" y="T1"/>
                </a:cxn>
                <a:cxn ang="T11">
                  <a:pos x="T2" y="T3"/>
                </a:cxn>
                <a:cxn ang="T12">
                  <a:pos x="T4" y="T5"/>
                </a:cxn>
                <a:cxn ang="T13">
                  <a:pos x="T6" y="T7"/>
                </a:cxn>
                <a:cxn ang="T14">
                  <a:pos x="T8" y="T9"/>
                </a:cxn>
              </a:cxnLst>
              <a:rect l="T15" t="T16" r="T17" b="T18"/>
              <a:pathLst>
                <a:path w="67" h="71">
                  <a:moveTo>
                    <a:pt x="0" y="64"/>
                  </a:moveTo>
                  <a:lnTo>
                    <a:pt x="42" y="0"/>
                  </a:lnTo>
                  <a:lnTo>
                    <a:pt x="67" y="71"/>
                  </a:lnTo>
                  <a:lnTo>
                    <a:pt x="35" y="32"/>
                  </a:lnTo>
                  <a:lnTo>
                    <a:pt x="0" y="64"/>
                  </a:lnTo>
                  <a:close/>
                </a:path>
              </a:pathLst>
            </a:custGeom>
            <a:solidFill>
              <a:srgbClr val="000000"/>
            </a:solidFill>
            <a:ln w="0">
              <a:solidFill>
                <a:srgbClr val="000000"/>
              </a:solidFill>
              <a:round/>
              <a:headEnd/>
              <a:tailEnd/>
            </a:ln>
          </p:spPr>
          <p:txBody>
            <a:bodyPr/>
            <a:lstStyle/>
            <a:p>
              <a:endParaRPr lang="fr-FR">
                <a:latin typeface="Calibri" pitchFamily="34" charset="0"/>
              </a:endParaRPr>
            </a:p>
          </p:txBody>
        </p:sp>
        <p:sp>
          <p:nvSpPr>
            <p:cNvPr id="100452" name="Line 304"/>
            <p:cNvSpPr>
              <a:spLocks noChangeShapeType="1"/>
            </p:cNvSpPr>
            <p:nvPr/>
          </p:nvSpPr>
          <p:spPr bwMode="auto">
            <a:xfrm flipV="1">
              <a:off x="2227" y="1767"/>
              <a:ext cx="207" cy="454"/>
            </a:xfrm>
            <a:prstGeom prst="line">
              <a:avLst/>
            </a:prstGeom>
            <a:noFill/>
            <a:ln w="0">
              <a:solidFill>
                <a:srgbClr val="000000"/>
              </a:solidFill>
              <a:round/>
              <a:headEnd/>
              <a:tailEnd/>
            </a:ln>
          </p:spPr>
          <p:txBody>
            <a:bodyPr/>
            <a:lstStyle/>
            <a:p>
              <a:endParaRPr lang="fr-FR"/>
            </a:p>
          </p:txBody>
        </p:sp>
        <p:sp>
          <p:nvSpPr>
            <p:cNvPr id="100453" name="Freeform 303"/>
            <p:cNvSpPr>
              <a:spLocks/>
            </p:cNvSpPr>
            <p:nvPr/>
          </p:nvSpPr>
          <p:spPr bwMode="auto">
            <a:xfrm>
              <a:off x="2378" y="1767"/>
              <a:ext cx="59" cy="74"/>
            </a:xfrm>
            <a:custGeom>
              <a:avLst/>
              <a:gdLst>
                <a:gd name="T0" fmla="*/ 0 w 59"/>
                <a:gd name="T1" fmla="*/ 50 h 74"/>
                <a:gd name="T2" fmla="*/ 56 w 59"/>
                <a:gd name="T3" fmla="*/ 0 h 74"/>
                <a:gd name="T4" fmla="*/ 59 w 59"/>
                <a:gd name="T5" fmla="*/ 74 h 74"/>
                <a:gd name="T6" fmla="*/ 42 w 59"/>
                <a:gd name="T7" fmla="*/ 32 h 74"/>
                <a:gd name="T8" fmla="*/ 0 w 59"/>
                <a:gd name="T9" fmla="*/ 50 h 74"/>
                <a:gd name="T10" fmla="*/ 0 60000 65536"/>
                <a:gd name="T11" fmla="*/ 0 60000 65536"/>
                <a:gd name="T12" fmla="*/ 0 60000 65536"/>
                <a:gd name="T13" fmla="*/ 0 60000 65536"/>
                <a:gd name="T14" fmla="*/ 0 60000 65536"/>
                <a:gd name="T15" fmla="*/ 0 w 59"/>
                <a:gd name="T16" fmla="*/ 0 h 74"/>
                <a:gd name="T17" fmla="*/ 59 w 59"/>
                <a:gd name="T18" fmla="*/ 74 h 74"/>
              </a:gdLst>
              <a:ahLst/>
              <a:cxnLst>
                <a:cxn ang="T10">
                  <a:pos x="T0" y="T1"/>
                </a:cxn>
                <a:cxn ang="T11">
                  <a:pos x="T2" y="T3"/>
                </a:cxn>
                <a:cxn ang="T12">
                  <a:pos x="T4" y="T5"/>
                </a:cxn>
                <a:cxn ang="T13">
                  <a:pos x="T6" y="T7"/>
                </a:cxn>
                <a:cxn ang="T14">
                  <a:pos x="T8" y="T9"/>
                </a:cxn>
              </a:cxnLst>
              <a:rect l="T15" t="T16" r="T17" b="T18"/>
              <a:pathLst>
                <a:path w="59" h="74">
                  <a:moveTo>
                    <a:pt x="0" y="50"/>
                  </a:moveTo>
                  <a:lnTo>
                    <a:pt x="56" y="0"/>
                  </a:lnTo>
                  <a:lnTo>
                    <a:pt x="59" y="74"/>
                  </a:lnTo>
                  <a:lnTo>
                    <a:pt x="42" y="32"/>
                  </a:lnTo>
                  <a:lnTo>
                    <a:pt x="0" y="50"/>
                  </a:lnTo>
                  <a:close/>
                </a:path>
              </a:pathLst>
            </a:custGeom>
            <a:solidFill>
              <a:srgbClr val="000000"/>
            </a:solidFill>
            <a:ln w="0">
              <a:solidFill>
                <a:srgbClr val="000000"/>
              </a:solidFill>
              <a:round/>
              <a:headEnd/>
              <a:tailEnd/>
            </a:ln>
          </p:spPr>
          <p:txBody>
            <a:bodyPr/>
            <a:lstStyle/>
            <a:p>
              <a:endParaRPr lang="fr-FR">
                <a:latin typeface="Calibri" pitchFamily="34" charset="0"/>
              </a:endParaRPr>
            </a:p>
          </p:txBody>
        </p:sp>
        <p:sp>
          <p:nvSpPr>
            <p:cNvPr id="100454" name="Line 302"/>
            <p:cNvSpPr>
              <a:spLocks noChangeShapeType="1"/>
            </p:cNvSpPr>
            <p:nvPr/>
          </p:nvSpPr>
          <p:spPr bwMode="auto">
            <a:xfrm>
              <a:off x="4105" y="831"/>
              <a:ext cx="204" cy="341"/>
            </a:xfrm>
            <a:prstGeom prst="line">
              <a:avLst/>
            </a:prstGeom>
            <a:noFill/>
            <a:ln w="0">
              <a:solidFill>
                <a:srgbClr val="000000"/>
              </a:solidFill>
              <a:round/>
              <a:headEnd/>
              <a:tailEnd/>
            </a:ln>
          </p:spPr>
          <p:txBody>
            <a:bodyPr/>
            <a:lstStyle/>
            <a:p>
              <a:endParaRPr lang="fr-FR"/>
            </a:p>
          </p:txBody>
        </p:sp>
        <p:sp>
          <p:nvSpPr>
            <p:cNvPr id="100455" name="Freeform 301"/>
            <p:cNvSpPr>
              <a:spLocks/>
            </p:cNvSpPr>
            <p:nvPr/>
          </p:nvSpPr>
          <p:spPr bwMode="auto">
            <a:xfrm>
              <a:off x="4246" y="1098"/>
              <a:ext cx="63" cy="74"/>
            </a:xfrm>
            <a:custGeom>
              <a:avLst/>
              <a:gdLst>
                <a:gd name="T0" fmla="*/ 60 w 63"/>
                <a:gd name="T1" fmla="*/ 0 h 74"/>
                <a:gd name="T2" fmla="*/ 63 w 63"/>
                <a:gd name="T3" fmla="*/ 74 h 74"/>
                <a:gd name="T4" fmla="*/ 0 w 63"/>
                <a:gd name="T5" fmla="*/ 36 h 74"/>
                <a:gd name="T6" fmla="*/ 46 w 63"/>
                <a:gd name="T7" fmla="*/ 46 h 74"/>
                <a:gd name="T8" fmla="*/ 60 w 63"/>
                <a:gd name="T9" fmla="*/ 0 h 74"/>
                <a:gd name="T10" fmla="*/ 0 60000 65536"/>
                <a:gd name="T11" fmla="*/ 0 60000 65536"/>
                <a:gd name="T12" fmla="*/ 0 60000 65536"/>
                <a:gd name="T13" fmla="*/ 0 60000 65536"/>
                <a:gd name="T14" fmla="*/ 0 60000 65536"/>
                <a:gd name="T15" fmla="*/ 0 w 63"/>
                <a:gd name="T16" fmla="*/ 0 h 74"/>
                <a:gd name="T17" fmla="*/ 63 w 63"/>
                <a:gd name="T18" fmla="*/ 74 h 74"/>
              </a:gdLst>
              <a:ahLst/>
              <a:cxnLst>
                <a:cxn ang="T10">
                  <a:pos x="T0" y="T1"/>
                </a:cxn>
                <a:cxn ang="T11">
                  <a:pos x="T2" y="T3"/>
                </a:cxn>
                <a:cxn ang="T12">
                  <a:pos x="T4" y="T5"/>
                </a:cxn>
                <a:cxn ang="T13">
                  <a:pos x="T6" y="T7"/>
                </a:cxn>
                <a:cxn ang="T14">
                  <a:pos x="T8" y="T9"/>
                </a:cxn>
              </a:cxnLst>
              <a:rect l="T15" t="T16" r="T17" b="T18"/>
              <a:pathLst>
                <a:path w="63" h="74">
                  <a:moveTo>
                    <a:pt x="60" y="0"/>
                  </a:moveTo>
                  <a:lnTo>
                    <a:pt x="63" y="74"/>
                  </a:lnTo>
                  <a:lnTo>
                    <a:pt x="0" y="36"/>
                  </a:lnTo>
                  <a:lnTo>
                    <a:pt x="46" y="46"/>
                  </a:lnTo>
                  <a:lnTo>
                    <a:pt x="60" y="0"/>
                  </a:lnTo>
                  <a:close/>
                </a:path>
              </a:pathLst>
            </a:custGeom>
            <a:solidFill>
              <a:srgbClr val="000000"/>
            </a:solidFill>
            <a:ln w="0">
              <a:solidFill>
                <a:srgbClr val="000000"/>
              </a:solidFill>
              <a:round/>
              <a:headEnd/>
              <a:tailEnd/>
            </a:ln>
          </p:spPr>
          <p:txBody>
            <a:bodyPr/>
            <a:lstStyle/>
            <a:p>
              <a:endParaRPr lang="fr-FR">
                <a:latin typeface="Calibri" pitchFamily="34" charset="0"/>
              </a:endParaRPr>
            </a:p>
          </p:txBody>
        </p:sp>
        <p:sp>
          <p:nvSpPr>
            <p:cNvPr id="100456" name="Rectangle 300"/>
            <p:cNvSpPr>
              <a:spLocks noChangeArrowheads="1"/>
            </p:cNvSpPr>
            <p:nvPr/>
          </p:nvSpPr>
          <p:spPr bwMode="auto">
            <a:xfrm>
              <a:off x="4288" y="183"/>
              <a:ext cx="1128" cy="192"/>
            </a:xfrm>
            <a:prstGeom prst="rect">
              <a:avLst/>
            </a:prstGeom>
            <a:noFill/>
            <a:ln w="9525">
              <a:noFill/>
              <a:miter lim="800000"/>
              <a:headEnd/>
              <a:tailEnd/>
            </a:ln>
          </p:spPr>
          <p:txBody>
            <a:bodyPr wrap="none" lIns="0" tIns="0" rIns="0" bIns="0">
              <a:spAutoFit/>
            </a:bodyPr>
            <a:lstStyle/>
            <a:p>
              <a:pPr algn="just"/>
              <a:r>
                <a:rPr lang="en-US" sz="800">
                  <a:solidFill>
                    <a:srgbClr val="000000"/>
                  </a:solidFill>
                  <a:latin typeface="Calibri" pitchFamily="34" charset="0"/>
                  <a:ea typeface="Times New Roman" pitchFamily="18" charset="0"/>
                  <a:cs typeface="ISOCPEUR"/>
                </a:rPr>
                <a:t>Objet de l'étude  </a:t>
              </a:r>
              <a:endParaRPr lang="en-US">
                <a:ea typeface="Times New Roman" pitchFamily="18" charset="0"/>
                <a:cs typeface="Arial" charset="0"/>
              </a:endParaRPr>
            </a:p>
          </p:txBody>
        </p:sp>
        <p:sp>
          <p:nvSpPr>
            <p:cNvPr id="100457" name="Line 299"/>
            <p:cNvSpPr>
              <a:spLocks noChangeShapeType="1"/>
            </p:cNvSpPr>
            <p:nvPr/>
          </p:nvSpPr>
          <p:spPr bwMode="auto">
            <a:xfrm flipH="1">
              <a:off x="4976" y="373"/>
              <a:ext cx="85" cy="792"/>
            </a:xfrm>
            <a:prstGeom prst="line">
              <a:avLst/>
            </a:prstGeom>
            <a:noFill/>
            <a:ln w="0">
              <a:solidFill>
                <a:srgbClr val="000000"/>
              </a:solidFill>
              <a:round/>
              <a:headEnd/>
              <a:tailEnd/>
            </a:ln>
          </p:spPr>
          <p:txBody>
            <a:bodyPr/>
            <a:lstStyle/>
            <a:p>
              <a:endParaRPr lang="fr-FR"/>
            </a:p>
          </p:txBody>
        </p:sp>
        <p:sp>
          <p:nvSpPr>
            <p:cNvPr id="100458" name="Freeform 298"/>
            <p:cNvSpPr>
              <a:spLocks/>
            </p:cNvSpPr>
            <p:nvPr/>
          </p:nvSpPr>
          <p:spPr bwMode="auto">
            <a:xfrm>
              <a:off x="4952" y="1095"/>
              <a:ext cx="67" cy="70"/>
            </a:xfrm>
            <a:custGeom>
              <a:avLst/>
              <a:gdLst>
                <a:gd name="T0" fmla="*/ 67 w 67"/>
                <a:gd name="T1" fmla="*/ 7 h 70"/>
                <a:gd name="T2" fmla="*/ 24 w 67"/>
                <a:gd name="T3" fmla="*/ 70 h 70"/>
                <a:gd name="T4" fmla="*/ 0 w 67"/>
                <a:gd name="T5" fmla="*/ 0 h 70"/>
                <a:gd name="T6" fmla="*/ 28 w 67"/>
                <a:gd name="T7" fmla="*/ 35 h 70"/>
                <a:gd name="T8" fmla="*/ 67 w 67"/>
                <a:gd name="T9" fmla="*/ 7 h 70"/>
                <a:gd name="T10" fmla="*/ 0 60000 65536"/>
                <a:gd name="T11" fmla="*/ 0 60000 65536"/>
                <a:gd name="T12" fmla="*/ 0 60000 65536"/>
                <a:gd name="T13" fmla="*/ 0 60000 65536"/>
                <a:gd name="T14" fmla="*/ 0 60000 65536"/>
                <a:gd name="T15" fmla="*/ 0 w 67"/>
                <a:gd name="T16" fmla="*/ 0 h 70"/>
                <a:gd name="T17" fmla="*/ 67 w 67"/>
                <a:gd name="T18" fmla="*/ 70 h 70"/>
              </a:gdLst>
              <a:ahLst/>
              <a:cxnLst>
                <a:cxn ang="T10">
                  <a:pos x="T0" y="T1"/>
                </a:cxn>
                <a:cxn ang="T11">
                  <a:pos x="T2" y="T3"/>
                </a:cxn>
                <a:cxn ang="T12">
                  <a:pos x="T4" y="T5"/>
                </a:cxn>
                <a:cxn ang="T13">
                  <a:pos x="T6" y="T7"/>
                </a:cxn>
                <a:cxn ang="T14">
                  <a:pos x="T8" y="T9"/>
                </a:cxn>
              </a:cxnLst>
              <a:rect l="T15" t="T16" r="T17" b="T18"/>
              <a:pathLst>
                <a:path w="67" h="70">
                  <a:moveTo>
                    <a:pt x="67" y="7"/>
                  </a:moveTo>
                  <a:lnTo>
                    <a:pt x="24" y="70"/>
                  </a:lnTo>
                  <a:lnTo>
                    <a:pt x="0" y="0"/>
                  </a:lnTo>
                  <a:lnTo>
                    <a:pt x="28" y="35"/>
                  </a:lnTo>
                  <a:lnTo>
                    <a:pt x="67" y="7"/>
                  </a:lnTo>
                  <a:close/>
                </a:path>
              </a:pathLst>
            </a:custGeom>
            <a:solidFill>
              <a:srgbClr val="000000"/>
            </a:solidFill>
            <a:ln w="0">
              <a:solidFill>
                <a:srgbClr val="000000"/>
              </a:solidFill>
              <a:round/>
              <a:headEnd/>
              <a:tailEnd/>
            </a:ln>
          </p:spPr>
          <p:txBody>
            <a:bodyPr/>
            <a:lstStyle/>
            <a:p>
              <a:endParaRPr lang="fr-FR">
                <a:latin typeface="Calibri" pitchFamily="34" charset="0"/>
              </a:endParaRPr>
            </a:p>
          </p:txBody>
        </p:sp>
        <p:sp>
          <p:nvSpPr>
            <p:cNvPr id="100459" name="Freeform 297"/>
            <p:cNvSpPr>
              <a:spLocks/>
            </p:cNvSpPr>
            <p:nvPr/>
          </p:nvSpPr>
          <p:spPr bwMode="auto">
            <a:xfrm>
              <a:off x="1580" y="271"/>
              <a:ext cx="43" cy="627"/>
            </a:xfrm>
            <a:custGeom>
              <a:avLst/>
              <a:gdLst>
                <a:gd name="T0" fmla="*/ 0 w 43"/>
                <a:gd name="T1" fmla="*/ 606 h 627"/>
                <a:gd name="T2" fmla="*/ 0 w 43"/>
                <a:gd name="T3" fmla="*/ 613 h 627"/>
                <a:gd name="T4" fmla="*/ 7 w 43"/>
                <a:gd name="T5" fmla="*/ 620 h 627"/>
                <a:gd name="T6" fmla="*/ 14 w 43"/>
                <a:gd name="T7" fmla="*/ 627 h 627"/>
                <a:gd name="T8" fmla="*/ 28 w 43"/>
                <a:gd name="T9" fmla="*/ 627 h 627"/>
                <a:gd name="T10" fmla="*/ 35 w 43"/>
                <a:gd name="T11" fmla="*/ 620 h 627"/>
                <a:gd name="T12" fmla="*/ 43 w 43"/>
                <a:gd name="T13" fmla="*/ 613 h 627"/>
                <a:gd name="T14" fmla="*/ 43 w 43"/>
                <a:gd name="T15" fmla="*/ 14 h 627"/>
                <a:gd name="T16" fmla="*/ 35 w 43"/>
                <a:gd name="T17" fmla="*/ 7 h 627"/>
                <a:gd name="T18" fmla="*/ 28 w 43"/>
                <a:gd name="T19" fmla="*/ 0 h 627"/>
                <a:gd name="T20" fmla="*/ 14 w 43"/>
                <a:gd name="T21" fmla="*/ 0 h 627"/>
                <a:gd name="T22" fmla="*/ 7 w 43"/>
                <a:gd name="T23" fmla="*/ 7 h 627"/>
                <a:gd name="T24" fmla="*/ 0 w 43"/>
                <a:gd name="T25" fmla="*/ 14 h 627"/>
                <a:gd name="T26" fmla="*/ 0 w 43"/>
                <a:gd name="T27" fmla="*/ 21 h 627"/>
                <a:gd name="T28" fmla="*/ 0 w 43"/>
                <a:gd name="T29" fmla="*/ 606 h 62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
                <a:gd name="T46" fmla="*/ 0 h 627"/>
                <a:gd name="T47" fmla="*/ 43 w 43"/>
                <a:gd name="T48" fmla="*/ 627 h 62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 h="627">
                  <a:moveTo>
                    <a:pt x="0" y="606"/>
                  </a:moveTo>
                  <a:lnTo>
                    <a:pt x="0" y="613"/>
                  </a:lnTo>
                  <a:lnTo>
                    <a:pt x="7" y="620"/>
                  </a:lnTo>
                  <a:lnTo>
                    <a:pt x="14" y="627"/>
                  </a:lnTo>
                  <a:lnTo>
                    <a:pt x="28" y="627"/>
                  </a:lnTo>
                  <a:lnTo>
                    <a:pt x="35" y="620"/>
                  </a:lnTo>
                  <a:lnTo>
                    <a:pt x="43" y="613"/>
                  </a:lnTo>
                  <a:lnTo>
                    <a:pt x="43" y="14"/>
                  </a:lnTo>
                  <a:lnTo>
                    <a:pt x="35" y="7"/>
                  </a:lnTo>
                  <a:lnTo>
                    <a:pt x="28" y="0"/>
                  </a:lnTo>
                  <a:lnTo>
                    <a:pt x="14" y="0"/>
                  </a:lnTo>
                  <a:lnTo>
                    <a:pt x="7" y="7"/>
                  </a:lnTo>
                  <a:lnTo>
                    <a:pt x="0" y="14"/>
                  </a:lnTo>
                  <a:lnTo>
                    <a:pt x="0" y="21"/>
                  </a:lnTo>
                  <a:lnTo>
                    <a:pt x="0" y="606"/>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460" name="Freeform 296"/>
            <p:cNvSpPr>
              <a:spLocks/>
            </p:cNvSpPr>
            <p:nvPr/>
          </p:nvSpPr>
          <p:spPr bwMode="auto">
            <a:xfrm>
              <a:off x="1788" y="271"/>
              <a:ext cx="42" cy="627"/>
            </a:xfrm>
            <a:custGeom>
              <a:avLst/>
              <a:gdLst>
                <a:gd name="T0" fmla="*/ 0 w 42"/>
                <a:gd name="T1" fmla="*/ 606 h 627"/>
                <a:gd name="T2" fmla="*/ 0 w 42"/>
                <a:gd name="T3" fmla="*/ 613 h 627"/>
                <a:gd name="T4" fmla="*/ 7 w 42"/>
                <a:gd name="T5" fmla="*/ 620 h 627"/>
                <a:gd name="T6" fmla="*/ 14 w 42"/>
                <a:gd name="T7" fmla="*/ 627 h 627"/>
                <a:gd name="T8" fmla="*/ 28 w 42"/>
                <a:gd name="T9" fmla="*/ 627 h 627"/>
                <a:gd name="T10" fmla="*/ 35 w 42"/>
                <a:gd name="T11" fmla="*/ 620 h 627"/>
                <a:gd name="T12" fmla="*/ 42 w 42"/>
                <a:gd name="T13" fmla="*/ 613 h 627"/>
                <a:gd name="T14" fmla="*/ 42 w 42"/>
                <a:gd name="T15" fmla="*/ 14 h 627"/>
                <a:gd name="T16" fmla="*/ 35 w 42"/>
                <a:gd name="T17" fmla="*/ 7 h 627"/>
                <a:gd name="T18" fmla="*/ 28 w 42"/>
                <a:gd name="T19" fmla="*/ 0 h 627"/>
                <a:gd name="T20" fmla="*/ 14 w 42"/>
                <a:gd name="T21" fmla="*/ 0 h 627"/>
                <a:gd name="T22" fmla="*/ 7 w 42"/>
                <a:gd name="T23" fmla="*/ 7 h 627"/>
                <a:gd name="T24" fmla="*/ 0 w 42"/>
                <a:gd name="T25" fmla="*/ 14 h 627"/>
                <a:gd name="T26" fmla="*/ 0 w 42"/>
                <a:gd name="T27" fmla="*/ 21 h 627"/>
                <a:gd name="T28" fmla="*/ 0 w 42"/>
                <a:gd name="T29" fmla="*/ 606 h 62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2"/>
                <a:gd name="T46" fmla="*/ 0 h 627"/>
                <a:gd name="T47" fmla="*/ 42 w 42"/>
                <a:gd name="T48" fmla="*/ 627 h 62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2" h="627">
                  <a:moveTo>
                    <a:pt x="0" y="606"/>
                  </a:moveTo>
                  <a:lnTo>
                    <a:pt x="0" y="613"/>
                  </a:lnTo>
                  <a:lnTo>
                    <a:pt x="7" y="620"/>
                  </a:lnTo>
                  <a:lnTo>
                    <a:pt x="14" y="627"/>
                  </a:lnTo>
                  <a:lnTo>
                    <a:pt x="28" y="627"/>
                  </a:lnTo>
                  <a:lnTo>
                    <a:pt x="35" y="620"/>
                  </a:lnTo>
                  <a:lnTo>
                    <a:pt x="42" y="613"/>
                  </a:lnTo>
                  <a:lnTo>
                    <a:pt x="42" y="14"/>
                  </a:lnTo>
                  <a:lnTo>
                    <a:pt x="35" y="7"/>
                  </a:lnTo>
                  <a:lnTo>
                    <a:pt x="28" y="0"/>
                  </a:lnTo>
                  <a:lnTo>
                    <a:pt x="14" y="0"/>
                  </a:lnTo>
                  <a:lnTo>
                    <a:pt x="7" y="7"/>
                  </a:lnTo>
                  <a:lnTo>
                    <a:pt x="0" y="14"/>
                  </a:lnTo>
                  <a:lnTo>
                    <a:pt x="0" y="21"/>
                  </a:lnTo>
                  <a:lnTo>
                    <a:pt x="0" y="606"/>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461" name="Freeform 295"/>
            <p:cNvSpPr>
              <a:spLocks/>
            </p:cNvSpPr>
            <p:nvPr/>
          </p:nvSpPr>
          <p:spPr bwMode="auto">
            <a:xfrm>
              <a:off x="1580" y="855"/>
              <a:ext cx="250" cy="43"/>
            </a:xfrm>
            <a:custGeom>
              <a:avLst/>
              <a:gdLst>
                <a:gd name="T0" fmla="*/ 21 w 250"/>
                <a:gd name="T1" fmla="*/ 0 h 43"/>
                <a:gd name="T2" fmla="*/ 14 w 250"/>
                <a:gd name="T3" fmla="*/ 0 h 43"/>
                <a:gd name="T4" fmla="*/ 7 w 250"/>
                <a:gd name="T5" fmla="*/ 8 h 43"/>
                <a:gd name="T6" fmla="*/ 0 w 250"/>
                <a:gd name="T7" fmla="*/ 15 h 43"/>
                <a:gd name="T8" fmla="*/ 0 w 250"/>
                <a:gd name="T9" fmla="*/ 29 h 43"/>
                <a:gd name="T10" fmla="*/ 7 w 250"/>
                <a:gd name="T11" fmla="*/ 36 h 43"/>
                <a:gd name="T12" fmla="*/ 14 w 250"/>
                <a:gd name="T13" fmla="*/ 43 h 43"/>
                <a:gd name="T14" fmla="*/ 236 w 250"/>
                <a:gd name="T15" fmla="*/ 43 h 43"/>
                <a:gd name="T16" fmla="*/ 243 w 250"/>
                <a:gd name="T17" fmla="*/ 36 h 43"/>
                <a:gd name="T18" fmla="*/ 250 w 250"/>
                <a:gd name="T19" fmla="*/ 29 h 43"/>
                <a:gd name="T20" fmla="*/ 250 w 250"/>
                <a:gd name="T21" fmla="*/ 15 h 43"/>
                <a:gd name="T22" fmla="*/ 243 w 250"/>
                <a:gd name="T23" fmla="*/ 8 h 43"/>
                <a:gd name="T24" fmla="*/ 236 w 250"/>
                <a:gd name="T25" fmla="*/ 0 h 43"/>
                <a:gd name="T26" fmla="*/ 229 w 250"/>
                <a:gd name="T27" fmla="*/ 0 h 43"/>
                <a:gd name="T28" fmla="*/ 21 w 250"/>
                <a:gd name="T29" fmla="*/ 0 h 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50"/>
                <a:gd name="T46" fmla="*/ 0 h 43"/>
                <a:gd name="T47" fmla="*/ 250 w 250"/>
                <a:gd name="T48" fmla="*/ 43 h 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50" h="43">
                  <a:moveTo>
                    <a:pt x="21" y="0"/>
                  </a:moveTo>
                  <a:lnTo>
                    <a:pt x="14" y="0"/>
                  </a:lnTo>
                  <a:lnTo>
                    <a:pt x="7" y="8"/>
                  </a:lnTo>
                  <a:lnTo>
                    <a:pt x="0" y="15"/>
                  </a:lnTo>
                  <a:lnTo>
                    <a:pt x="0" y="29"/>
                  </a:lnTo>
                  <a:lnTo>
                    <a:pt x="7" y="36"/>
                  </a:lnTo>
                  <a:lnTo>
                    <a:pt x="14" y="43"/>
                  </a:lnTo>
                  <a:lnTo>
                    <a:pt x="236" y="43"/>
                  </a:lnTo>
                  <a:lnTo>
                    <a:pt x="243" y="36"/>
                  </a:lnTo>
                  <a:lnTo>
                    <a:pt x="250" y="29"/>
                  </a:lnTo>
                  <a:lnTo>
                    <a:pt x="250" y="15"/>
                  </a:lnTo>
                  <a:lnTo>
                    <a:pt x="243" y="8"/>
                  </a:lnTo>
                  <a:lnTo>
                    <a:pt x="236" y="0"/>
                  </a:lnTo>
                  <a:lnTo>
                    <a:pt x="229" y="0"/>
                  </a:lnTo>
                  <a:lnTo>
                    <a:pt x="21" y="0"/>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462" name="Freeform 294"/>
            <p:cNvSpPr>
              <a:spLocks/>
            </p:cNvSpPr>
            <p:nvPr/>
          </p:nvSpPr>
          <p:spPr bwMode="auto">
            <a:xfrm>
              <a:off x="1580" y="271"/>
              <a:ext cx="250" cy="42"/>
            </a:xfrm>
            <a:custGeom>
              <a:avLst/>
              <a:gdLst>
                <a:gd name="T0" fmla="*/ 21 w 250"/>
                <a:gd name="T1" fmla="*/ 0 h 42"/>
                <a:gd name="T2" fmla="*/ 14 w 250"/>
                <a:gd name="T3" fmla="*/ 0 h 42"/>
                <a:gd name="T4" fmla="*/ 7 w 250"/>
                <a:gd name="T5" fmla="*/ 7 h 42"/>
                <a:gd name="T6" fmla="*/ 0 w 250"/>
                <a:gd name="T7" fmla="*/ 14 h 42"/>
                <a:gd name="T8" fmla="*/ 0 w 250"/>
                <a:gd name="T9" fmla="*/ 28 h 42"/>
                <a:gd name="T10" fmla="*/ 7 w 250"/>
                <a:gd name="T11" fmla="*/ 35 h 42"/>
                <a:gd name="T12" fmla="*/ 14 w 250"/>
                <a:gd name="T13" fmla="*/ 42 h 42"/>
                <a:gd name="T14" fmla="*/ 236 w 250"/>
                <a:gd name="T15" fmla="*/ 42 h 42"/>
                <a:gd name="T16" fmla="*/ 243 w 250"/>
                <a:gd name="T17" fmla="*/ 35 h 42"/>
                <a:gd name="T18" fmla="*/ 250 w 250"/>
                <a:gd name="T19" fmla="*/ 28 h 42"/>
                <a:gd name="T20" fmla="*/ 250 w 250"/>
                <a:gd name="T21" fmla="*/ 14 h 42"/>
                <a:gd name="T22" fmla="*/ 243 w 250"/>
                <a:gd name="T23" fmla="*/ 7 h 42"/>
                <a:gd name="T24" fmla="*/ 236 w 250"/>
                <a:gd name="T25" fmla="*/ 0 h 42"/>
                <a:gd name="T26" fmla="*/ 229 w 250"/>
                <a:gd name="T27" fmla="*/ 0 h 42"/>
                <a:gd name="T28" fmla="*/ 21 w 250"/>
                <a:gd name="T29" fmla="*/ 0 h 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50"/>
                <a:gd name="T46" fmla="*/ 0 h 42"/>
                <a:gd name="T47" fmla="*/ 250 w 250"/>
                <a:gd name="T48" fmla="*/ 42 h 4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50" h="42">
                  <a:moveTo>
                    <a:pt x="21" y="0"/>
                  </a:moveTo>
                  <a:lnTo>
                    <a:pt x="14" y="0"/>
                  </a:lnTo>
                  <a:lnTo>
                    <a:pt x="7" y="7"/>
                  </a:lnTo>
                  <a:lnTo>
                    <a:pt x="0" y="14"/>
                  </a:lnTo>
                  <a:lnTo>
                    <a:pt x="0" y="28"/>
                  </a:lnTo>
                  <a:lnTo>
                    <a:pt x="7" y="35"/>
                  </a:lnTo>
                  <a:lnTo>
                    <a:pt x="14" y="42"/>
                  </a:lnTo>
                  <a:lnTo>
                    <a:pt x="236" y="42"/>
                  </a:lnTo>
                  <a:lnTo>
                    <a:pt x="243" y="35"/>
                  </a:lnTo>
                  <a:lnTo>
                    <a:pt x="250" y="28"/>
                  </a:lnTo>
                  <a:lnTo>
                    <a:pt x="250" y="14"/>
                  </a:lnTo>
                  <a:lnTo>
                    <a:pt x="243" y="7"/>
                  </a:lnTo>
                  <a:lnTo>
                    <a:pt x="236" y="0"/>
                  </a:lnTo>
                  <a:lnTo>
                    <a:pt x="229" y="0"/>
                  </a:lnTo>
                  <a:lnTo>
                    <a:pt x="21" y="0"/>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463" name="Rectangle 293"/>
            <p:cNvSpPr>
              <a:spLocks noChangeArrowheads="1"/>
            </p:cNvSpPr>
            <p:nvPr/>
          </p:nvSpPr>
          <p:spPr bwMode="auto">
            <a:xfrm>
              <a:off x="1682" y="169"/>
              <a:ext cx="42" cy="83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64" name="Rectangle 292"/>
            <p:cNvSpPr>
              <a:spLocks noChangeArrowheads="1"/>
            </p:cNvSpPr>
            <p:nvPr/>
          </p:nvSpPr>
          <p:spPr bwMode="auto">
            <a:xfrm>
              <a:off x="1580" y="915"/>
              <a:ext cx="250" cy="43"/>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65" name="Rectangle 291"/>
            <p:cNvSpPr>
              <a:spLocks noChangeArrowheads="1"/>
            </p:cNvSpPr>
            <p:nvPr/>
          </p:nvSpPr>
          <p:spPr bwMode="auto">
            <a:xfrm>
              <a:off x="1580" y="208"/>
              <a:ext cx="250" cy="42"/>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66" name="Rectangle 290"/>
            <p:cNvSpPr>
              <a:spLocks noChangeArrowheads="1"/>
            </p:cNvSpPr>
            <p:nvPr/>
          </p:nvSpPr>
          <p:spPr bwMode="auto">
            <a:xfrm>
              <a:off x="1682" y="1000"/>
              <a:ext cx="42" cy="746"/>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67" name="Rectangle 289"/>
            <p:cNvSpPr>
              <a:spLocks noChangeArrowheads="1"/>
            </p:cNvSpPr>
            <p:nvPr/>
          </p:nvSpPr>
          <p:spPr bwMode="auto">
            <a:xfrm>
              <a:off x="2866" y="28"/>
              <a:ext cx="210" cy="838"/>
            </a:xfrm>
            <a:prstGeom prst="rect">
              <a:avLst/>
            </a:prstGeom>
            <a:solidFill>
              <a:srgbClr val="FFFFFF"/>
            </a:solidFill>
            <a:ln w="9525">
              <a:noFill/>
              <a:miter lim="800000"/>
              <a:headEnd/>
              <a:tailEnd/>
            </a:ln>
          </p:spPr>
          <p:txBody>
            <a:bodyPr/>
            <a:lstStyle/>
            <a:p>
              <a:endParaRPr lang="fr-FR">
                <a:latin typeface="Calibri" pitchFamily="34" charset="0"/>
              </a:endParaRPr>
            </a:p>
          </p:txBody>
        </p:sp>
        <p:sp>
          <p:nvSpPr>
            <p:cNvPr id="100468" name="Line 288"/>
            <p:cNvSpPr>
              <a:spLocks noChangeShapeType="1"/>
            </p:cNvSpPr>
            <p:nvPr/>
          </p:nvSpPr>
          <p:spPr bwMode="auto">
            <a:xfrm>
              <a:off x="2961" y="28"/>
              <a:ext cx="112" cy="113"/>
            </a:xfrm>
            <a:prstGeom prst="line">
              <a:avLst/>
            </a:prstGeom>
            <a:noFill/>
            <a:ln w="0">
              <a:solidFill>
                <a:srgbClr val="000000"/>
              </a:solidFill>
              <a:round/>
              <a:headEnd/>
              <a:tailEnd/>
            </a:ln>
          </p:spPr>
          <p:txBody>
            <a:bodyPr/>
            <a:lstStyle/>
            <a:p>
              <a:endParaRPr lang="fr-FR"/>
            </a:p>
          </p:txBody>
        </p:sp>
        <p:sp>
          <p:nvSpPr>
            <p:cNvPr id="100469" name="Line 287"/>
            <p:cNvSpPr>
              <a:spLocks noChangeShapeType="1"/>
            </p:cNvSpPr>
            <p:nvPr/>
          </p:nvSpPr>
          <p:spPr bwMode="auto">
            <a:xfrm>
              <a:off x="2866" y="46"/>
              <a:ext cx="207" cy="207"/>
            </a:xfrm>
            <a:prstGeom prst="line">
              <a:avLst/>
            </a:prstGeom>
            <a:noFill/>
            <a:ln w="0">
              <a:solidFill>
                <a:srgbClr val="000000"/>
              </a:solidFill>
              <a:round/>
              <a:headEnd/>
              <a:tailEnd/>
            </a:ln>
          </p:spPr>
          <p:txBody>
            <a:bodyPr/>
            <a:lstStyle/>
            <a:p>
              <a:endParaRPr lang="fr-FR"/>
            </a:p>
          </p:txBody>
        </p:sp>
        <p:sp>
          <p:nvSpPr>
            <p:cNvPr id="100470" name="Line 286"/>
            <p:cNvSpPr>
              <a:spLocks noChangeShapeType="1"/>
            </p:cNvSpPr>
            <p:nvPr/>
          </p:nvSpPr>
          <p:spPr bwMode="auto">
            <a:xfrm>
              <a:off x="2866" y="158"/>
              <a:ext cx="207" cy="208"/>
            </a:xfrm>
            <a:prstGeom prst="line">
              <a:avLst/>
            </a:prstGeom>
            <a:noFill/>
            <a:ln w="0">
              <a:solidFill>
                <a:srgbClr val="000000"/>
              </a:solidFill>
              <a:round/>
              <a:headEnd/>
              <a:tailEnd/>
            </a:ln>
          </p:spPr>
          <p:txBody>
            <a:bodyPr/>
            <a:lstStyle/>
            <a:p>
              <a:endParaRPr lang="fr-FR"/>
            </a:p>
          </p:txBody>
        </p:sp>
        <p:sp>
          <p:nvSpPr>
            <p:cNvPr id="100471" name="Line 285"/>
            <p:cNvSpPr>
              <a:spLocks noChangeShapeType="1"/>
            </p:cNvSpPr>
            <p:nvPr/>
          </p:nvSpPr>
          <p:spPr bwMode="auto">
            <a:xfrm>
              <a:off x="2866" y="271"/>
              <a:ext cx="207" cy="208"/>
            </a:xfrm>
            <a:prstGeom prst="line">
              <a:avLst/>
            </a:prstGeom>
            <a:noFill/>
            <a:ln w="0">
              <a:solidFill>
                <a:srgbClr val="000000"/>
              </a:solidFill>
              <a:round/>
              <a:headEnd/>
              <a:tailEnd/>
            </a:ln>
          </p:spPr>
          <p:txBody>
            <a:bodyPr/>
            <a:lstStyle/>
            <a:p>
              <a:endParaRPr lang="fr-FR"/>
            </a:p>
          </p:txBody>
        </p:sp>
        <p:sp>
          <p:nvSpPr>
            <p:cNvPr id="100472" name="Line 284"/>
            <p:cNvSpPr>
              <a:spLocks noChangeShapeType="1"/>
            </p:cNvSpPr>
            <p:nvPr/>
          </p:nvSpPr>
          <p:spPr bwMode="auto">
            <a:xfrm>
              <a:off x="2866" y="380"/>
              <a:ext cx="207" cy="208"/>
            </a:xfrm>
            <a:prstGeom prst="line">
              <a:avLst/>
            </a:prstGeom>
            <a:noFill/>
            <a:ln w="0">
              <a:solidFill>
                <a:srgbClr val="000000"/>
              </a:solidFill>
              <a:round/>
              <a:headEnd/>
              <a:tailEnd/>
            </a:ln>
          </p:spPr>
          <p:txBody>
            <a:bodyPr/>
            <a:lstStyle/>
            <a:p>
              <a:endParaRPr lang="fr-FR"/>
            </a:p>
          </p:txBody>
        </p:sp>
        <p:sp>
          <p:nvSpPr>
            <p:cNvPr id="100473" name="Line 283"/>
            <p:cNvSpPr>
              <a:spLocks noChangeShapeType="1"/>
            </p:cNvSpPr>
            <p:nvPr/>
          </p:nvSpPr>
          <p:spPr bwMode="auto">
            <a:xfrm>
              <a:off x="2866" y="493"/>
              <a:ext cx="207" cy="208"/>
            </a:xfrm>
            <a:prstGeom prst="line">
              <a:avLst/>
            </a:prstGeom>
            <a:noFill/>
            <a:ln w="0">
              <a:solidFill>
                <a:srgbClr val="000000"/>
              </a:solidFill>
              <a:round/>
              <a:headEnd/>
              <a:tailEnd/>
            </a:ln>
          </p:spPr>
          <p:txBody>
            <a:bodyPr/>
            <a:lstStyle/>
            <a:p>
              <a:endParaRPr lang="fr-FR"/>
            </a:p>
          </p:txBody>
        </p:sp>
        <p:sp>
          <p:nvSpPr>
            <p:cNvPr id="100474" name="Line 282"/>
            <p:cNvSpPr>
              <a:spLocks noChangeShapeType="1"/>
            </p:cNvSpPr>
            <p:nvPr/>
          </p:nvSpPr>
          <p:spPr bwMode="auto">
            <a:xfrm>
              <a:off x="2866" y="606"/>
              <a:ext cx="207" cy="207"/>
            </a:xfrm>
            <a:prstGeom prst="line">
              <a:avLst/>
            </a:prstGeom>
            <a:noFill/>
            <a:ln w="0">
              <a:solidFill>
                <a:srgbClr val="000000"/>
              </a:solidFill>
              <a:round/>
              <a:headEnd/>
              <a:tailEnd/>
            </a:ln>
          </p:spPr>
          <p:txBody>
            <a:bodyPr/>
            <a:lstStyle/>
            <a:p>
              <a:endParaRPr lang="fr-FR"/>
            </a:p>
          </p:txBody>
        </p:sp>
        <p:sp>
          <p:nvSpPr>
            <p:cNvPr id="100475" name="Line 281"/>
            <p:cNvSpPr>
              <a:spLocks noChangeShapeType="1"/>
            </p:cNvSpPr>
            <p:nvPr/>
          </p:nvSpPr>
          <p:spPr bwMode="auto">
            <a:xfrm>
              <a:off x="2866" y="718"/>
              <a:ext cx="144" cy="145"/>
            </a:xfrm>
            <a:prstGeom prst="line">
              <a:avLst/>
            </a:prstGeom>
            <a:noFill/>
            <a:ln w="0">
              <a:solidFill>
                <a:srgbClr val="000000"/>
              </a:solidFill>
              <a:round/>
              <a:headEnd/>
              <a:tailEnd/>
            </a:ln>
          </p:spPr>
          <p:txBody>
            <a:bodyPr/>
            <a:lstStyle/>
            <a:p>
              <a:endParaRPr lang="fr-FR"/>
            </a:p>
          </p:txBody>
        </p:sp>
        <p:sp>
          <p:nvSpPr>
            <p:cNvPr id="100476" name="Line 280"/>
            <p:cNvSpPr>
              <a:spLocks noChangeShapeType="1"/>
            </p:cNvSpPr>
            <p:nvPr/>
          </p:nvSpPr>
          <p:spPr bwMode="auto">
            <a:xfrm>
              <a:off x="2866" y="831"/>
              <a:ext cx="31" cy="32"/>
            </a:xfrm>
            <a:prstGeom prst="line">
              <a:avLst/>
            </a:prstGeom>
            <a:noFill/>
            <a:ln w="0">
              <a:solidFill>
                <a:srgbClr val="000000"/>
              </a:solidFill>
              <a:round/>
              <a:headEnd/>
              <a:tailEnd/>
            </a:ln>
          </p:spPr>
          <p:txBody>
            <a:bodyPr/>
            <a:lstStyle/>
            <a:p>
              <a:endParaRPr lang="fr-FR"/>
            </a:p>
          </p:txBody>
        </p:sp>
        <p:sp>
          <p:nvSpPr>
            <p:cNvPr id="100477" name="Freeform 279"/>
            <p:cNvSpPr>
              <a:spLocks/>
            </p:cNvSpPr>
            <p:nvPr/>
          </p:nvSpPr>
          <p:spPr bwMode="auto">
            <a:xfrm>
              <a:off x="3052" y="426"/>
              <a:ext cx="207" cy="42"/>
            </a:xfrm>
            <a:custGeom>
              <a:avLst/>
              <a:gdLst>
                <a:gd name="T0" fmla="*/ 186 w 207"/>
                <a:gd name="T1" fmla="*/ 42 h 42"/>
                <a:gd name="T2" fmla="*/ 193 w 207"/>
                <a:gd name="T3" fmla="*/ 42 h 42"/>
                <a:gd name="T4" fmla="*/ 200 w 207"/>
                <a:gd name="T5" fmla="*/ 35 h 42"/>
                <a:gd name="T6" fmla="*/ 207 w 207"/>
                <a:gd name="T7" fmla="*/ 28 h 42"/>
                <a:gd name="T8" fmla="*/ 207 w 207"/>
                <a:gd name="T9" fmla="*/ 14 h 42"/>
                <a:gd name="T10" fmla="*/ 200 w 207"/>
                <a:gd name="T11" fmla="*/ 7 h 42"/>
                <a:gd name="T12" fmla="*/ 193 w 207"/>
                <a:gd name="T13" fmla="*/ 0 h 42"/>
                <a:gd name="T14" fmla="*/ 14 w 207"/>
                <a:gd name="T15" fmla="*/ 0 h 42"/>
                <a:gd name="T16" fmla="*/ 7 w 207"/>
                <a:gd name="T17" fmla="*/ 7 h 42"/>
                <a:gd name="T18" fmla="*/ 0 w 207"/>
                <a:gd name="T19" fmla="*/ 14 h 42"/>
                <a:gd name="T20" fmla="*/ 0 w 207"/>
                <a:gd name="T21" fmla="*/ 28 h 42"/>
                <a:gd name="T22" fmla="*/ 7 w 207"/>
                <a:gd name="T23" fmla="*/ 35 h 42"/>
                <a:gd name="T24" fmla="*/ 14 w 207"/>
                <a:gd name="T25" fmla="*/ 42 h 42"/>
                <a:gd name="T26" fmla="*/ 21 w 207"/>
                <a:gd name="T27" fmla="*/ 42 h 42"/>
                <a:gd name="T28" fmla="*/ 186 w 207"/>
                <a:gd name="T29" fmla="*/ 42 h 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7"/>
                <a:gd name="T46" fmla="*/ 0 h 42"/>
                <a:gd name="T47" fmla="*/ 207 w 207"/>
                <a:gd name="T48" fmla="*/ 42 h 4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7" h="42">
                  <a:moveTo>
                    <a:pt x="186" y="42"/>
                  </a:moveTo>
                  <a:lnTo>
                    <a:pt x="193" y="42"/>
                  </a:lnTo>
                  <a:lnTo>
                    <a:pt x="200" y="35"/>
                  </a:lnTo>
                  <a:lnTo>
                    <a:pt x="207" y="28"/>
                  </a:lnTo>
                  <a:lnTo>
                    <a:pt x="207" y="14"/>
                  </a:lnTo>
                  <a:lnTo>
                    <a:pt x="200" y="7"/>
                  </a:lnTo>
                  <a:lnTo>
                    <a:pt x="193" y="0"/>
                  </a:lnTo>
                  <a:lnTo>
                    <a:pt x="14" y="0"/>
                  </a:lnTo>
                  <a:lnTo>
                    <a:pt x="7" y="7"/>
                  </a:lnTo>
                  <a:lnTo>
                    <a:pt x="0" y="14"/>
                  </a:lnTo>
                  <a:lnTo>
                    <a:pt x="0" y="28"/>
                  </a:lnTo>
                  <a:lnTo>
                    <a:pt x="7" y="35"/>
                  </a:lnTo>
                  <a:lnTo>
                    <a:pt x="14" y="42"/>
                  </a:lnTo>
                  <a:lnTo>
                    <a:pt x="21" y="42"/>
                  </a:lnTo>
                  <a:lnTo>
                    <a:pt x="186" y="42"/>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478" name="Freeform 278"/>
            <p:cNvSpPr>
              <a:spLocks/>
            </p:cNvSpPr>
            <p:nvPr/>
          </p:nvSpPr>
          <p:spPr bwMode="auto">
            <a:xfrm>
              <a:off x="3052" y="7"/>
              <a:ext cx="42" cy="877"/>
            </a:xfrm>
            <a:custGeom>
              <a:avLst/>
              <a:gdLst>
                <a:gd name="T0" fmla="*/ 42 w 42"/>
                <a:gd name="T1" fmla="*/ 21 h 877"/>
                <a:gd name="T2" fmla="*/ 42 w 42"/>
                <a:gd name="T3" fmla="*/ 14 h 877"/>
                <a:gd name="T4" fmla="*/ 35 w 42"/>
                <a:gd name="T5" fmla="*/ 7 h 877"/>
                <a:gd name="T6" fmla="*/ 28 w 42"/>
                <a:gd name="T7" fmla="*/ 0 h 877"/>
                <a:gd name="T8" fmla="*/ 14 w 42"/>
                <a:gd name="T9" fmla="*/ 0 h 877"/>
                <a:gd name="T10" fmla="*/ 7 w 42"/>
                <a:gd name="T11" fmla="*/ 7 h 877"/>
                <a:gd name="T12" fmla="*/ 0 w 42"/>
                <a:gd name="T13" fmla="*/ 14 h 877"/>
                <a:gd name="T14" fmla="*/ 0 w 42"/>
                <a:gd name="T15" fmla="*/ 863 h 877"/>
                <a:gd name="T16" fmla="*/ 7 w 42"/>
                <a:gd name="T17" fmla="*/ 870 h 877"/>
                <a:gd name="T18" fmla="*/ 14 w 42"/>
                <a:gd name="T19" fmla="*/ 877 h 877"/>
                <a:gd name="T20" fmla="*/ 28 w 42"/>
                <a:gd name="T21" fmla="*/ 877 h 877"/>
                <a:gd name="T22" fmla="*/ 35 w 42"/>
                <a:gd name="T23" fmla="*/ 870 h 877"/>
                <a:gd name="T24" fmla="*/ 42 w 42"/>
                <a:gd name="T25" fmla="*/ 863 h 877"/>
                <a:gd name="T26" fmla="*/ 42 w 42"/>
                <a:gd name="T27" fmla="*/ 856 h 877"/>
                <a:gd name="T28" fmla="*/ 42 w 42"/>
                <a:gd name="T29" fmla="*/ 21 h 87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2"/>
                <a:gd name="T46" fmla="*/ 0 h 877"/>
                <a:gd name="T47" fmla="*/ 42 w 42"/>
                <a:gd name="T48" fmla="*/ 877 h 87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2" h="877">
                  <a:moveTo>
                    <a:pt x="42" y="21"/>
                  </a:moveTo>
                  <a:lnTo>
                    <a:pt x="42" y="14"/>
                  </a:lnTo>
                  <a:lnTo>
                    <a:pt x="35" y="7"/>
                  </a:lnTo>
                  <a:lnTo>
                    <a:pt x="28" y="0"/>
                  </a:lnTo>
                  <a:lnTo>
                    <a:pt x="14" y="0"/>
                  </a:lnTo>
                  <a:lnTo>
                    <a:pt x="7" y="7"/>
                  </a:lnTo>
                  <a:lnTo>
                    <a:pt x="0" y="14"/>
                  </a:lnTo>
                  <a:lnTo>
                    <a:pt x="0" y="863"/>
                  </a:lnTo>
                  <a:lnTo>
                    <a:pt x="7" y="870"/>
                  </a:lnTo>
                  <a:lnTo>
                    <a:pt x="14" y="877"/>
                  </a:lnTo>
                  <a:lnTo>
                    <a:pt x="28" y="877"/>
                  </a:lnTo>
                  <a:lnTo>
                    <a:pt x="35" y="870"/>
                  </a:lnTo>
                  <a:lnTo>
                    <a:pt x="42" y="863"/>
                  </a:lnTo>
                  <a:lnTo>
                    <a:pt x="42" y="856"/>
                  </a:lnTo>
                  <a:lnTo>
                    <a:pt x="42" y="21"/>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479" name="Freeform 277"/>
            <p:cNvSpPr>
              <a:spLocks/>
            </p:cNvSpPr>
            <p:nvPr/>
          </p:nvSpPr>
          <p:spPr bwMode="auto">
            <a:xfrm>
              <a:off x="3234" y="102"/>
              <a:ext cx="43" cy="627"/>
            </a:xfrm>
            <a:custGeom>
              <a:avLst/>
              <a:gdLst>
                <a:gd name="T0" fmla="*/ 0 w 43"/>
                <a:gd name="T1" fmla="*/ 606 h 627"/>
                <a:gd name="T2" fmla="*/ 0 w 43"/>
                <a:gd name="T3" fmla="*/ 613 h 627"/>
                <a:gd name="T4" fmla="*/ 8 w 43"/>
                <a:gd name="T5" fmla="*/ 620 h 627"/>
                <a:gd name="T6" fmla="*/ 15 w 43"/>
                <a:gd name="T7" fmla="*/ 627 h 627"/>
                <a:gd name="T8" fmla="*/ 29 w 43"/>
                <a:gd name="T9" fmla="*/ 627 h 627"/>
                <a:gd name="T10" fmla="*/ 36 w 43"/>
                <a:gd name="T11" fmla="*/ 620 h 627"/>
                <a:gd name="T12" fmla="*/ 43 w 43"/>
                <a:gd name="T13" fmla="*/ 613 h 627"/>
                <a:gd name="T14" fmla="*/ 43 w 43"/>
                <a:gd name="T15" fmla="*/ 14 h 627"/>
                <a:gd name="T16" fmla="*/ 36 w 43"/>
                <a:gd name="T17" fmla="*/ 7 h 627"/>
                <a:gd name="T18" fmla="*/ 29 w 43"/>
                <a:gd name="T19" fmla="*/ 0 h 627"/>
                <a:gd name="T20" fmla="*/ 15 w 43"/>
                <a:gd name="T21" fmla="*/ 0 h 627"/>
                <a:gd name="T22" fmla="*/ 8 w 43"/>
                <a:gd name="T23" fmla="*/ 7 h 627"/>
                <a:gd name="T24" fmla="*/ 0 w 43"/>
                <a:gd name="T25" fmla="*/ 14 h 627"/>
                <a:gd name="T26" fmla="*/ 0 w 43"/>
                <a:gd name="T27" fmla="*/ 21 h 627"/>
                <a:gd name="T28" fmla="*/ 0 w 43"/>
                <a:gd name="T29" fmla="*/ 606 h 62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
                <a:gd name="T46" fmla="*/ 0 h 627"/>
                <a:gd name="T47" fmla="*/ 43 w 43"/>
                <a:gd name="T48" fmla="*/ 627 h 62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 h="627">
                  <a:moveTo>
                    <a:pt x="0" y="606"/>
                  </a:moveTo>
                  <a:lnTo>
                    <a:pt x="0" y="613"/>
                  </a:lnTo>
                  <a:lnTo>
                    <a:pt x="8" y="620"/>
                  </a:lnTo>
                  <a:lnTo>
                    <a:pt x="15" y="627"/>
                  </a:lnTo>
                  <a:lnTo>
                    <a:pt x="29" y="627"/>
                  </a:lnTo>
                  <a:lnTo>
                    <a:pt x="36" y="620"/>
                  </a:lnTo>
                  <a:lnTo>
                    <a:pt x="43" y="613"/>
                  </a:lnTo>
                  <a:lnTo>
                    <a:pt x="43" y="14"/>
                  </a:lnTo>
                  <a:lnTo>
                    <a:pt x="36" y="7"/>
                  </a:lnTo>
                  <a:lnTo>
                    <a:pt x="29" y="0"/>
                  </a:lnTo>
                  <a:lnTo>
                    <a:pt x="15" y="0"/>
                  </a:lnTo>
                  <a:lnTo>
                    <a:pt x="8" y="7"/>
                  </a:lnTo>
                  <a:lnTo>
                    <a:pt x="0" y="14"/>
                  </a:lnTo>
                  <a:lnTo>
                    <a:pt x="0" y="21"/>
                  </a:lnTo>
                  <a:lnTo>
                    <a:pt x="0" y="606"/>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480" name="Freeform 276"/>
            <p:cNvSpPr>
              <a:spLocks/>
            </p:cNvSpPr>
            <p:nvPr/>
          </p:nvSpPr>
          <p:spPr bwMode="auto">
            <a:xfrm>
              <a:off x="3442" y="102"/>
              <a:ext cx="42" cy="627"/>
            </a:xfrm>
            <a:custGeom>
              <a:avLst/>
              <a:gdLst>
                <a:gd name="T0" fmla="*/ 0 w 42"/>
                <a:gd name="T1" fmla="*/ 606 h 627"/>
                <a:gd name="T2" fmla="*/ 0 w 42"/>
                <a:gd name="T3" fmla="*/ 613 h 627"/>
                <a:gd name="T4" fmla="*/ 7 w 42"/>
                <a:gd name="T5" fmla="*/ 620 h 627"/>
                <a:gd name="T6" fmla="*/ 14 w 42"/>
                <a:gd name="T7" fmla="*/ 627 h 627"/>
                <a:gd name="T8" fmla="*/ 28 w 42"/>
                <a:gd name="T9" fmla="*/ 627 h 627"/>
                <a:gd name="T10" fmla="*/ 35 w 42"/>
                <a:gd name="T11" fmla="*/ 620 h 627"/>
                <a:gd name="T12" fmla="*/ 42 w 42"/>
                <a:gd name="T13" fmla="*/ 613 h 627"/>
                <a:gd name="T14" fmla="*/ 42 w 42"/>
                <a:gd name="T15" fmla="*/ 14 h 627"/>
                <a:gd name="T16" fmla="*/ 35 w 42"/>
                <a:gd name="T17" fmla="*/ 7 h 627"/>
                <a:gd name="T18" fmla="*/ 28 w 42"/>
                <a:gd name="T19" fmla="*/ 0 h 627"/>
                <a:gd name="T20" fmla="*/ 14 w 42"/>
                <a:gd name="T21" fmla="*/ 0 h 627"/>
                <a:gd name="T22" fmla="*/ 7 w 42"/>
                <a:gd name="T23" fmla="*/ 7 h 627"/>
                <a:gd name="T24" fmla="*/ 0 w 42"/>
                <a:gd name="T25" fmla="*/ 14 h 627"/>
                <a:gd name="T26" fmla="*/ 0 w 42"/>
                <a:gd name="T27" fmla="*/ 21 h 627"/>
                <a:gd name="T28" fmla="*/ 0 w 42"/>
                <a:gd name="T29" fmla="*/ 606 h 62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2"/>
                <a:gd name="T46" fmla="*/ 0 h 627"/>
                <a:gd name="T47" fmla="*/ 42 w 42"/>
                <a:gd name="T48" fmla="*/ 627 h 62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2" h="627">
                  <a:moveTo>
                    <a:pt x="0" y="606"/>
                  </a:moveTo>
                  <a:lnTo>
                    <a:pt x="0" y="613"/>
                  </a:lnTo>
                  <a:lnTo>
                    <a:pt x="7" y="620"/>
                  </a:lnTo>
                  <a:lnTo>
                    <a:pt x="14" y="627"/>
                  </a:lnTo>
                  <a:lnTo>
                    <a:pt x="28" y="627"/>
                  </a:lnTo>
                  <a:lnTo>
                    <a:pt x="35" y="620"/>
                  </a:lnTo>
                  <a:lnTo>
                    <a:pt x="42" y="613"/>
                  </a:lnTo>
                  <a:lnTo>
                    <a:pt x="42" y="14"/>
                  </a:lnTo>
                  <a:lnTo>
                    <a:pt x="35" y="7"/>
                  </a:lnTo>
                  <a:lnTo>
                    <a:pt x="28" y="0"/>
                  </a:lnTo>
                  <a:lnTo>
                    <a:pt x="14" y="0"/>
                  </a:lnTo>
                  <a:lnTo>
                    <a:pt x="7" y="7"/>
                  </a:lnTo>
                  <a:lnTo>
                    <a:pt x="0" y="14"/>
                  </a:lnTo>
                  <a:lnTo>
                    <a:pt x="0" y="21"/>
                  </a:lnTo>
                  <a:lnTo>
                    <a:pt x="0" y="606"/>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481" name="Freeform 275"/>
            <p:cNvSpPr>
              <a:spLocks/>
            </p:cNvSpPr>
            <p:nvPr/>
          </p:nvSpPr>
          <p:spPr bwMode="auto">
            <a:xfrm>
              <a:off x="3234" y="686"/>
              <a:ext cx="250" cy="43"/>
            </a:xfrm>
            <a:custGeom>
              <a:avLst/>
              <a:gdLst>
                <a:gd name="T0" fmla="*/ 22 w 250"/>
                <a:gd name="T1" fmla="*/ 0 h 43"/>
                <a:gd name="T2" fmla="*/ 15 w 250"/>
                <a:gd name="T3" fmla="*/ 0 h 43"/>
                <a:gd name="T4" fmla="*/ 8 w 250"/>
                <a:gd name="T5" fmla="*/ 8 h 43"/>
                <a:gd name="T6" fmla="*/ 0 w 250"/>
                <a:gd name="T7" fmla="*/ 15 h 43"/>
                <a:gd name="T8" fmla="*/ 0 w 250"/>
                <a:gd name="T9" fmla="*/ 29 h 43"/>
                <a:gd name="T10" fmla="*/ 8 w 250"/>
                <a:gd name="T11" fmla="*/ 36 h 43"/>
                <a:gd name="T12" fmla="*/ 15 w 250"/>
                <a:gd name="T13" fmla="*/ 43 h 43"/>
                <a:gd name="T14" fmla="*/ 236 w 250"/>
                <a:gd name="T15" fmla="*/ 43 h 43"/>
                <a:gd name="T16" fmla="*/ 243 w 250"/>
                <a:gd name="T17" fmla="*/ 36 h 43"/>
                <a:gd name="T18" fmla="*/ 250 w 250"/>
                <a:gd name="T19" fmla="*/ 29 h 43"/>
                <a:gd name="T20" fmla="*/ 250 w 250"/>
                <a:gd name="T21" fmla="*/ 15 h 43"/>
                <a:gd name="T22" fmla="*/ 243 w 250"/>
                <a:gd name="T23" fmla="*/ 8 h 43"/>
                <a:gd name="T24" fmla="*/ 236 w 250"/>
                <a:gd name="T25" fmla="*/ 0 h 43"/>
                <a:gd name="T26" fmla="*/ 229 w 250"/>
                <a:gd name="T27" fmla="*/ 0 h 43"/>
                <a:gd name="T28" fmla="*/ 22 w 250"/>
                <a:gd name="T29" fmla="*/ 0 h 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50"/>
                <a:gd name="T46" fmla="*/ 0 h 43"/>
                <a:gd name="T47" fmla="*/ 250 w 250"/>
                <a:gd name="T48" fmla="*/ 43 h 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50" h="43">
                  <a:moveTo>
                    <a:pt x="22" y="0"/>
                  </a:moveTo>
                  <a:lnTo>
                    <a:pt x="15" y="0"/>
                  </a:lnTo>
                  <a:lnTo>
                    <a:pt x="8" y="8"/>
                  </a:lnTo>
                  <a:lnTo>
                    <a:pt x="0" y="15"/>
                  </a:lnTo>
                  <a:lnTo>
                    <a:pt x="0" y="29"/>
                  </a:lnTo>
                  <a:lnTo>
                    <a:pt x="8" y="36"/>
                  </a:lnTo>
                  <a:lnTo>
                    <a:pt x="15" y="43"/>
                  </a:lnTo>
                  <a:lnTo>
                    <a:pt x="236" y="43"/>
                  </a:lnTo>
                  <a:lnTo>
                    <a:pt x="243" y="36"/>
                  </a:lnTo>
                  <a:lnTo>
                    <a:pt x="250" y="29"/>
                  </a:lnTo>
                  <a:lnTo>
                    <a:pt x="250" y="15"/>
                  </a:lnTo>
                  <a:lnTo>
                    <a:pt x="243" y="8"/>
                  </a:lnTo>
                  <a:lnTo>
                    <a:pt x="236" y="0"/>
                  </a:lnTo>
                  <a:lnTo>
                    <a:pt x="229" y="0"/>
                  </a:lnTo>
                  <a:lnTo>
                    <a:pt x="22" y="0"/>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482" name="Freeform 274"/>
            <p:cNvSpPr>
              <a:spLocks/>
            </p:cNvSpPr>
            <p:nvPr/>
          </p:nvSpPr>
          <p:spPr bwMode="auto">
            <a:xfrm>
              <a:off x="3234" y="102"/>
              <a:ext cx="250" cy="42"/>
            </a:xfrm>
            <a:custGeom>
              <a:avLst/>
              <a:gdLst>
                <a:gd name="T0" fmla="*/ 22 w 250"/>
                <a:gd name="T1" fmla="*/ 0 h 42"/>
                <a:gd name="T2" fmla="*/ 15 w 250"/>
                <a:gd name="T3" fmla="*/ 0 h 42"/>
                <a:gd name="T4" fmla="*/ 8 w 250"/>
                <a:gd name="T5" fmla="*/ 7 h 42"/>
                <a:gd name="T6" fmla="*/ 0 w 250"/>
                <a:gd name="T7" fmla="*/ 14 h 42"/>
                <a:gd name="T8" fmla="*/ 0 w 250"/>
                <a:gd name="T9" fmla="*/ 28 h 42"/>
                <a:gd name="T10" fmla="*/ 8 w 250"/>
                <a:gd name="T11" fmla="*/ 35 h 42"/>
                <a:gd name="T12" fmla="*/ 15 w 250"/>
                <a:gd name="T13" fmla="*/ 42 h 42"/>
                <a:gd name="T14" fmla="*/ 236 w 250"/>
                <a:gd name="T15" fmla="*/ 42 h 42"/>
                <a:gd name="T16" fmla="*/ 243 w 250"/>
                <a:gd name="T17" fmla="*/ 35 h 42"/>
                <a:gd name="T18" fmla="*/ 250 w 250"/>
                <a:gd name="T19" fmla="*/ 28 h 42"/>
                <a:gd name="T20" fmla="*/ 250 w 250"/>
                <a:gd name="T21" fmla="*/ 14 h 42"/>
                <a:gd name="T22" fmla="*/ 243 w 250"/>
                <a:gd name="T23" fmla="*/ 7 h 42"/>
                <a:gd name="T24" fmla="*/ 236 w 250"/>
                <a:gd name="T25" fmla="*/ 0 h 42"/>
                <a:gd name="T26" fmla="*/ 229 w 250"/>
                <a:gd name="T27" fmla="*/ 0 h 42"/>
                <a:gd name="T28" fmla="*/ 22 w 250"/>
                <a:gd name="T29" fmla="*/ 0 h 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50"/>
                <a:gd name="T46" fmla="*/ 0 h 42"/>
                <a:gd name="T47" fmla="*/ 250 w 250"/>
                <a:gd name="T48" fmla="*/ 42 h 4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50" h="42">
                  <a:moveTo>
                    <a:pt x="22" y="0"/>
                  </a:moveTo>
                  <a:lnTo>
                    <a:pt x="15" y="0"/>
                  </a:lnTo>
                  <a:lnTo>
                    <a:pt x="8" y="7"/>
                  </a:lnTo>
                  <a:lnTo>
                    <a:pt x="0" y="14"/>
                  </a:lnTo>
                  <a:lnTo>
                    <a:pt x="0" y="28"/>
                  </a:lnTo>
                  <a:lnTo>
                    <a:pt x="8" y="35"/>
                  </a:lnTo>
                  <a:lnTo>
                    <a:pt x="15" y="42"/>
                  </a:lnTo>
                  <a:lnTo>
                    <a:pt x="236" y="42"/>
                  </a:lnTo>
                  <a:lnTo>
                    <a:pt x="243" y="35"/>
                  </a:lnTo>
                  <a:lnTo>
                    <a:pt x="250" y="28"/>
                  </a:lnTo>
                  <a:lnTo>
                    <a:pt x="250" y="14"/>
                  </a:lnTo>
                  <a:lnTo>
                    <a:pt x="243" y="7"/>
                  </a:lnTo>
                  <a:lnTo>
                    <a:pt x="236" y="0"/>
                  </a:lnTo>
                  <a:lnTo>
                    <a:pt x="229" y="0"/>
                  </a:lnTo>
                  <a:lnTo>
                    <a:pt x="22" y="0"/>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483" name="Rectangle 273"/>
            <p:cNvSpPr>
              <a:spLocks noChangeArrowheads="1"/>
            </p:cNvSpPr>
            <p:nvPr/>
          </p:nvSpPr>
          <p:spPr bwMode="auto">
            <a:xfrm>
              <a:off x="3340" y="0"/>
              <a:ext cx="42" cy="831"/>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84" name="Rectangle 272"/>
            <p:cNvSpPr>
              <a:spLocks noChangeArrowheads="1"/>
            </p:cNvSpPr>
            <p:nvPr/>
          </p:nvSpPr>
          <p:spPr bwMode="auto">
            <a:xfrm>
              <a:off x="3234" y="750"/>
              <a:ext cx="250" cy="42"/>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85" name="Rectangle 271"/>
            <p:cNvSpPr>
              <a:spLocks noChangeArrowheads="1"/>
            </p:cNvSpPr>
            <p:nvPr/>
          </p:nvSpPr>
          <p:spPr bwMode="auto">
            <a:xfrm>
              <a:off x="3234" y="42"/>
              <a:ext cx="250" cy="42"/>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86" name="Rectangle 270"/>
            <p:cNvSpPr>
              <a:spLocks noChangeArrowheads="1"/>
            </p:cNvSpPr>
            <p:nvPr/>
          </p:nvSpPr>
          <p:spPr bwMode="auto">
            <a:xfrm>
              <a:off x="3340" y="831"/>
              <a:ext cx="42" cy="510"/>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487" name="Rectangle 269"/>
            <p:cNvSpPr>
              <a:spLocks noChangeArrowheads="1"/>
            </p:cNvSpPr>
            <p:nvPr/>
          </p:nvSpPr>
          <p:spPr bwMode="auto">
            <a:xfrm>
              <a:off x="3642" y="2295"/>
              <a:ext cx="211" cy="835"/>
            </a:xfrm>
            <a:prstGeom prst="rect">
              <a:avLst/>
            </a:prstGeom>
            <a:solidFill>
              <a:srgbClr val="FFFFFF"/>
            </a:solidFill>
            <a:ln w="9525">
              <a:noFill/>
              <a:miter lim="800000"/>
              <a:headEnd/>
              <a:tailEnd/>
            </a:ln>
          </p:spPr>
          <p:txBody>
            <a:bodyPr/>
            <a:lstStyle/>
            <a:p>
              <a:endParaRPr lang="fr-FR">
                <a:latin typeface="Calibri" pitchFamily="34" charset="0"/>
              </a:endParaRPr>
            </a:p>
          </p:txBody>
        </p:sp>
        <p:sp>
          <p:nvSpPr>
            <p:cNvPr id="100488" name="Line 268"/>
            <p:cNvSpPr>
              <a:spLocks noChangeShapeType="1"/>
            </p:cNvSpPr>
            <p:nvPr/>
          </p:nvSpPr>
          <p:spPr bwMode="auto">
            <a:xfrm flipH="1" flipV="1">
              <a:off x="3642" y="3014"/>
              <a:ext cx="112" cy="112"/>
            </a:xfrm>
            <a:prstGeom prst="line">
              <a:avLst/>
            </a:prstGeom>
            <a:noFill/>
            <a:ln w="0">
              <a:solidFill>
                <a:srgbClr val="000000"/>
              </a:solidFill>
              <a:round/>
              <a:headEnd/>
              <a:tailEnd/>
            </a:ln>
          </p:spPr>
          <p:txBody>
            <a:bodyPr/>
            <a:lstStyle/>
            <a:p>
              <a:endParaRPr lang="fr-FR"/>
            </a:p>
          </p:txBody>
        </p:sp>
        <p:sp>
          <p:nvSpPr>
            <p:cNvPr id="100489" name="Line 267"/>
            <p:cNvSpPr>
              <a:spLocks noChangeShapeType="1"/>
            </p:cNvSpPr>
            <p:nvPr/>
          </p:nvSpPr>
          <p:spPr bwMode="auto">
            <a:xfrm flipH="1" flipV="1">
              <a:off x="3642" y="2901"/>
              <a:ext cx="207" cy="208"/>
            </a:xfrm>
            <a:prstGeom prst="line">
              <a:avLst/>
            </a:prstGeom>
            <a:noFill/>
            <a:ln w="0">
              <a:solidFill>
                <a:srgbClr val="000000"/>
              </a:solidFill>
              <a:round/>
              <a:headEnd/>
              <a:tailEnd/>
            </a:ln>
          </p:spPr>
          <p:txBody>
            <a:bodyPr/>
            <a:lstStyle/>
            <a:p>
              <a:endParaRPr lang="fr-FR"/>
            </a:p>
          </p:txBody>
        </p:sp>
        <p:sp>
          <p:nvSpPr>
            <p:cNvPr id="100490" name="Line 266"/>
            <p:cNvSpPr>
              <a:spLocks noChangeShapeType="1"/>
            </p:cNvSpPr>
            <p:nvPr/>
          </p:nvSpPr>
          <p:spPr bwMode="auto">
            <a:xfrm flipH="1" flipV="1">
              <a:off x="3642" y="2788"/>
              <a:ext cx="207" cy="208"/>
            </a:xfrm>
            <a:prstGeom prst="line">
              <a:avLst/>
            </a:prstGeom>
            <a:noFill/>
            <a:ln w="0">
              <a:solidFill>
                <a:srgbClr val="000000"/>
              </a:solidFill>
              <a:round/>
              <a:headEnd/>
              <a:tailEnd/>
            </a:ln>
          </p:spPr>
          <p:txBody>
            <a:bodyPr/>
            <a:lstStyle/>
            <a:p>
              <a:endParaRPr lang="fr-FR"/>
            </a:p>
          </p:txBody>
        </p:sp>
        <p:sp>
          <p:nvSpPr>
            <p:cNvPr id="100491" name="Line 265"/>
            <p:cNvSpPr>
              <a:spLocks noChangeShapeType="1"/>
            </p:cNvSpPr>
            <p:nvPr/>
          </p:nvSpPr>
          <p:spPr bwMode="auto">
            <a:xfrm flipH="1" flipV="1">
              <a:off x="3642" y="2679"/>
              <a:ext cx="207" cy="208"/>
            </a:xfrm>
            <a:prstGeom prst="line">
              <a:avLst/>
            </a:prstGeom>
            <a:noFill/>
            <a:ln w="0">
              <a:solidFill>
                <a:srgbClr val="000000"/>
              </a:solidFill>
              <a:round/>
              <a:headEnd/>
              <a:tailEnd/>
            </a:ln>
          </p:spPr>
          <p:txBody>
            <a:bodyPr/>
            <a:lstStyle/>
            <a:p>
              <a:endParaRPr lang="fr-FR"/>
            </a:p>
          </p:txBody>
        </p:sp>
        <p:sp>
          <p:nvSpPr>
            <p:cNvPr id="100492" name="Line 264"/>
            <p:cNvSpPr>
              <a:spLocks noChangeShapeType="1"/>
            </p:cNvSpPr>
            <p:nvPr/>
          </p:nvSpPr>
          <p:spPr bwMode="auto">
            <a:xfrm flipH="1" flipV="1">
              <a:off x="3642" y="2570"/>
              <a:ext cx="207" cy="208"/>
            </a:xfrm>
            <a:prstGeom prst="line">
              <a:avLst/>
            </a:prstGeom>
            <a:noFill/>
            <a:ln w="0">
              <a:solidFill>
                <a:srgbClr val="000000"/>
              </a:solidFill>
              <a:round/>
              <a:headEnd/>
              <a:tailEnd/>
            </a:ln>
          </p:spPr>
          <p:txBody>
            <a:bodyPr/>
            <a:lstStyle/>
            <a:p>
              <a:endParaRPr lang="fr-FR"/>
            </a:p>
          </p:txBody>
        </p:sp>
        <p:sp>
          <p:nvSpPr>
            <p:cNvPr id="100493" name="Line 263"/>
            <p:cNvSpPr>
              <a:spLocks noChangeShapeType="1"/>
            </p:cNvSpPr>
            <p:nvPr/>
          </p:nvSpPr>
          <p:spPr bwMode="auto">
            <a:xfrm flipH="1" flipV="1">
              <a:off x="3642" y="2457"/>
              <a:ext cx="207" cy="208"/>
            </a:xfrm>
            <a:prstGeom prst="line">
              <a:avLst/>
            </a:prstGeom>
            <a:noFill/>
            <a:ln w="0">
              <a:solidFill>
                <a:srgbClr val="000000"/>
              </a:solidFill>
              <a:round/>
              <a:headEnd/>
              <a:tailEnd/>
            </a:ln>
          </p:spPr>
          <p:txBody>
            <a:bodyPr/>
            <a:lstStyle/>
            <a:p>
              <a:endParaRPr lang="fr-FR"/>
            </a:p>
          </p:txBody>
        </p:sp>
        <p:sp>
          <p:nvSpPr>
            <p:cNvPr id="100494" name="Line 262"/>
            <p:cNvSpPr>
              <a:spLocks noChangeShapeType="1"/>
            </p:cNvSpPr>
            <p:nvPr/>
          </p:nvSpPr>
          <p:spPr bwMode="auto">
            <a:xfrm flipH="1" flipV="1">
              <a:off x="3642" y="2345"/>
              <a:ext cx="207" cy="207"/>
            </a:xfrm>
            <a:prstGeom prst="line">
              <a:avLst/>
            </a:prstGeom>
            <a:noFill/>
            <a:ln w="0">
              <a:solidFill>
                <a:srgbClr val="000000"/>
              </a:solidFill>
              <a:round/>
              <a:headEnd/>
              <a:tailEnd/>
            </a:ln>
          </p:spPr>
          <p:txBody>
            <a:bodyPr/>
            <a:lstStyle/>
            <a:p>
              <a:endParaRPr lang="fr-FR"/>
            </a:p>
          </p:txBody>
        </p:sp>
        <p:sp>
          <p:nvSpPr>
            <p:cNvPr id="100495" name="Line 261"/>
            <p:cNvSpPr>
              <a:spLocks noChangeShapeType="1"/>
            </p:cNvSpPr>
            <p:nvPr/>
          </p:nvSpPr>
          <p:spPr bwMode="auto">
            <a:xfrm flipH="1" flipV="1">
              <a:off x="3705" y="2295"/>
              <a:ext cx="144" cy="145"/>
            </a:xfrm>
            <a:prstGeom prst="line">
              <a:avLst/>
            </a:prstGeom>
            <a:noFill/>
            <a:ln w="0">
              <a:solidFill>
                <a:srgbClr val="000000"/>
              </a:solidFill>
              <a:round/>
              <a:headEnd/>
              <a:tailEnd/>
            </a:ln>
          </p:spPr>
          <p:txBody>
            <a:bodyPr/>
            <a:lstStyle/>
            <a:p>
              <a:endParaRPr lang="fr-FR"/>
            </a:p>
          </p:txBody>
        </p:sp>
        <p:sp>
          <p:nvSpPr>
            <p:cNvPr id="100496" name="Line 260"/>
            <p:cNvSpPr>
              <a:spLocks noChangeShapeType="1"/>
            </p:cNvSpPr>
            <p:nvPr/>
          </p:nvSpPr>
          <p:spPr bwMode="auto">
            <a:xfrm flipH="1" flipV="1">
              <a:off x="3817" y="2295"/>
              <a:ext cx="32" cy="32"/>
            </a:xfrm>
            <a:prstGeom prst="line">
              <a:avLst/>
            </a:prstGeom>
            <a:noFill/>
            <a:ln w="0">
              <a:solidFill>
                <a:srgbClr val="000000"/>
              </a:solidFill>
              <a:round/>
              <a:headEnd/>
              <a:tailEnd/>
            </a:ln>
          </p:spPr>
          <p:txBody>
            <a:bodyPr/>
            <a:lstStyle/>
            <a:p>
              <a:endParaRPr lang="fr-FR"/>
            </a:p>
          </p:txBody>
        </p:sp>
        <p:sp>
          <p:nvSpPr>
            <p:cNvPr id="100497" name="Freeform 259"/>
            <p:cNvSpPr>
              <a:spLocks/>
            </p:cNvSpPr>
            <p:nvPr/>
          </p:nvSpPr>
          <p:spPr bwMode="auto">
            <a:xfrm>
              <a:off x="3456" y="2690"/>
              <a:ext cx="207" cy="42"/>
            </a:xfrm>
            <a:custGeom>
              <a:avLst/>
              <a:gdLst>
                <a:gd name="T0" fmla="*/ 21 w 207"/>
                <a:gd name="T1" fmla="*/ 0 h 42"/>
                <a:gd name="T2" fmla="*/ 14 w 207"/>
                <a:gd name="T3" fmla="*/ 0 h 42"/>
                <a:gd name="T4" fmla="*/ 7 w 207"/>
                <a:gd name="T5" fmla="*/ 7 h 42"/>
                <a:gd name="T6" fmla="*/ 0 w 207"/>
                <a:gd name="T7" fmla="*/ 14 h 42"/>
                <a:gd name="T8" fmla="*/ 0 w 207"/>
                <a:gd name="T9" fmla="*/ 28 h 42"/>
                <a:gd name="T10" fmla="*/ 7 w 207"/>
                <a:gd name="T11" fmla="*/ 35 h 42"/>
                <a:gd name="T12" fmla="*/ 14 w 207"/>
                <a:gd name="T13" fmla="*/ 42 h 42"/>
                <a:gd name="T14" fmla="*/ 193 w 207"/>
                <a:gd name="T15" fmla="*/ 42 h 42"/>
                <a:gd name="T16" fmla="*/ 200 w 207"/>
                <a:gd name="T17" fmla="*/ 35 h 42"/>
                <a:gd name="T18" fmla="*/ 207 w 207"/>
                <a:gd name="T19" fmla="*/ 28 h 42"/>
                <a:gd name="T20" fmla="*/ 207 w 207"/>
                <a:gd name="T21" fmla="*/ 14 h 42"/>
                <a:gd name="T22" fmla="*/ 200 w 207"/>
                <a:gd name="T23" fmla="*/ 7 h 42"/>
                <a:gd name="T24" fmla="*/ 193 w 207"/>
                <a:gd name="T25" fmla="*/ 0 h 42"/>
                <a:gd name="T26" fmla="*/ 186 w 207"/>
                <a:gd name="T27" fmla="*/ 0 h 42"/>
                <a:gd name="T28" fmla="*/ 21 w 207"/>
                <a:gd name="T29" fmla="*/ 0 h 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7"/>
                <a:gd name="T46" fmla="*/ 0 h 42"/>
                <a:gd name="T47" fmla="*/ 207 w 207"/>
                <a:gd name="T48" fmla="*/ 42 h 4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7" h="42">
                  <a:moveTo>
                    <a:pt x="21" y="0"/>
                  </a:moveTo>
                  <a:lnTo>
                    <a:pt x="14" y="0"/>
                  </a:lnTo>
                  <a:lnTo>
                    <a:pt x="7" y="7"/>
                  </a:lnTo>
                  <a:lnTo>
                    <a:pt x="0" y="14"/>
                  </a:lnTo>
                  <a:lnTo>
                    <a:pt x="0" y="28"/>
                  </a:lnTo>
                  <a:lnTo>
                    <a:pt x="7" y="35"/>
                  </a:lnTo>
                  <a:lnTo>
                    <a:pt x="14" y="42"/>
                  </a:lnTo>
                  <a:lnTo>
                    <a:pt x="193" y="42"/>
                  </a:lnTo>
                  <a:lnTo>
                    <a:pt x="200" y="35"/>
                  </a:lnTo>
                  <a:lnTo>
                    <a:pt x="207" y="28"/>
                  </a:lnTo>
                  <a:lnTo>
                    <a:pt x="207" y="14"/>
                  </a:lnTo>
                  <a:lnTo>
                    <a:pt x="200" y="7"/>
                  </a:lnTo>
                  <a:lnTo>
                    <a:pt x="193" y="0"/>
                  </a:lnTo>
                  <a:lnTo>
                    <a:pt x="186" y="0"/>
                  </a:lnTo>
                  <a:lnTo>
                    <a:pt x="21" y="0"/>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498" name="Freeform 258"/>
            <p:cNvSpPr>
              <a:spLocks/>
            </p:cNvSpPr>
            <p:nvPr/>
          </p:nvSpPr>
          <p:spPr bwMode="auto">
            <a:xfrm>
              <a:off x="3621" y="2274"/>
              <a:ext cx="42" cy="873"/>
            </a:xfrm>
            <a:custGeom>
              <a:avLst/>
              <a:gdLst>
                <a:gd name="T0" fmla="*/ 0 w 42"/>
                <a:gd name="T1" fmla="*/ 852 h 873"/>
                <a:gd name="T2" fmla="*/ 0 w 42"/>
                <a:gd name="T3" fmla="*/ 859 h 873"/>
                <a:gd name="T4" fmla="*/ 7 w 42"/>
                <a:gd name="T5" fmla="*/ 866 h 873"/>
                <a:gd name="T6" fmla="*/ 14 w 42"/>
                <a:gd name="T7" fmla="*/ 873 h 873"/>
                <a:gd name="T8" fmla="*/ 28 w 42"/>
                <a:gd name="T9" fmla="*/ 873 h 873"/>
                <a:gd name="T10" fmla="*/ 35 w 42"/>
                <a:gd name="T11" fmla="*/ 866 h 873"/>
                <a:gd name="T12" fmla="*/ 42 w 42"/>
                <a:gd name="T13" fmla="*/ 859 h 873"/>
                <a:gd name="T14" fmla="*/ 42 w 42"/>
                <a:gd name="T15" fmla="*/ 14 h 873"/>
                <a:gd name="T16" fmla="*/ 35 w 42"/>
                <a:gd name="T17" fmla="*/ 7 h 873"/>
                <a:gd name="T18" fmla="*/ 28 w 42"/>
                <a:gd name="T19" fmla="*/ 0 h 873"/>
                <a:gd name="T20" fmla="*/ 14 w 42"/>
                <a:gd name="T21" fmla="*/ 0 h 873"/>
                <a:gd name="T22" fmla="*/ 7 w 42"/>
                <a:gd name="T23" fmla="*/ 7 h 873"/>
                <a:gd name="T24" fmla="*/ 0 w 42"/>
                <a:gd name="T25" fmla="*/ 14 h 873"/>
                <a:gd name="T26" fmla="*/ 0 w 42"/>
                <a:gd name="T27" fmla="*/ 21 h 873"/>
                <a:gd name="T28" fmla="*/ 0 w 42"/>
                <a:gd name="T29" fmla="*/ 852 h 87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2"/>
                <a:gd name="T46" fmla="*/ 0 h 873"/>
                <a:gd name="T47" fmla="*/ 42 w 42"/>
                <a:gd name="T48" fmla="*/ 873 h 87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2" h="873">
                  <a:moveTo>
                    <a:pt x="0" y="852"/>
                  </a:moveTo>
                  <a:lnTo>
                    <a:pt x="0" y="859"/>
                  </a:lnTo>
                  <a:lnTo>
                    <a:pt x="7" y="866"/>
                  </a:lnTo>
                  <a:lnTo>
                    <a:pt x="14" y="873"/>
                  </a:lnTo>
                  <a:lnTo>
                    <a:pt x="28" y="873"/>
                  </a:lnTo>
                  <a:lnTo>
                    <a:pt x="35" y="866"/>
                  </a:lnTo>
                  <a:lnTo>
                    <a:pt x="42" y="859"/>
                  </a:lnTo>
                  <a:lnTo>
                    <a:pt x="42" y="14"/>
                  </a:lnTo>
                  <a:lnTo>
                    <a:pt x="35" y="7"/>
                  </a:lnTo>
                  <a:lnTo>
                    <a:pt x="28" y="0"/>
                  </a:lnTo>
                  <a:lnTo>
                    <a:pt x="14" y="0"/>
                  </a:lnTo>
                  <a:lnTo>
                    <a:pt x="7" y="7"/>
                  </a:lnTo>
                  <a:lnTo>
                    <a:pt x="0" y="14"/>
                  </a:lnTo>
                  <a:lnTo>
                    <a:pt x="0" y="21"/>
                  </a:lnTo>
                  <a:lnTo>
                    <a:pt x="0" y="852"/>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499" name="Freeform 257"/>
            <p:cNvSpPr>
              <a:spLocks/>
            </p:cNvSpPr>
            <p:nvPr/>
          </p:nvSpPr>
          <p:spPr bwMode="auto">
            <a:xfrm>
              <a:off x="3438" y="2429"/>
              <a:ext cx="42" cy="623"/>
            </a:xfrm>
            <a:custGeom>
              <a:avLst/>
              <a:gdLst>
                <a:gd name="T0" fmla="*/ 42 w 42"/>
                <a:gd name="T1" fmla="*/ 21 h 623"/>
                <a:gd name="T2" fmla="*/ 42 w 42"/>
                <a:gd name="T3" fmla="*/ 14 h 623"/>
                <a:gd name="T4" fmla="*/ 35 w 42"/>
                <a:gd name="T5" fmla="*/ 7 h 623"/>
                <a:gd name="T6" fmla="*/ 28 w 42"/>
                <a:gd name="T7" fmla="*/ 0 h 623"/>
                <a:gd name="T8" fmla="*/ 14 w 42"/>
                <a:gd name="T9" fmla="*/ 0 h 623"/>
                <a:gd name="T10" fmla="*/ 7 w 42"/>
                <a:gd name="T11" fmla="*/ 7 h 623"/>
                <a:gd name="T12" fmla="*/ 0 w 42"/>
                <a:gd name="T13" fmla="*/ 14 h 623"/>
                <a:gd name="T14" fmla="*/ 0 w 42"/>
                <a:gd name="T15" fmla="*/ 609 h 623"/>
                <a:gd name="T16" fmla="*/ 7 w 42"/>
                <a:gd name="T17" fmla="*/ 616 h 623"/>
                <a:gd name="T18" fmla="*/ 14 w 42"/>
                <a:gd name="T19" fmla="*/ 623 h 623"/>
                <a:gd name="T20" fmla="*/ 28 w 42"/>
                <a:gd name="T21" fmla="*/ 623 h 623"/>
                <a:gd name="T22" fmla="*/ 35 w 42"/>
                <a:gd name="T23" fmla="*/ 616 h 623"/>
                <a:gd name="T24" fmla="*/ 42 w 42"/>
                <a:gd name="T25" fmla="*/ 609 h 623"/>
                <a:gd name="T26" fmla="*/ 42 w 42"/>
                <a:gd name="T27" fmla="*/ 602 h 623"/>
                <a:gd name="T28" fmla="*/ 42 w 42"/>
                <a:gd name="T29" fmla="*/ 21 h 6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2"/>
                <a:gd name="T46" fmla="*/ 0 h 623"/>
                <a:gd name="T47" fmla="*/ 42 w 42"/>
                <a:gd name="T48" fmla="*/ 623 h 6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2" h="623">
                  <a:moveTo>
                    <a:pt x="42" y="21"/>
                  </a:moveTo>
                  <a:lnTo>
                    <a:pt x="42" y="14"/>
                  </a:lnTo>
                  <a:lnTo>
                    <a:pt x="35" y="7"/>
                  </a:lnTo>
                  <a:lnTo>
                    <a:pt x="28" y="0"/>
                  </a:lnTo>
                  <a:lnTo>
                    <a:pt x="14" y="0"/>
                  </a:lnTo>
                  <a:lnTo>
                    <a:pt x="7" y="7"/>
                  </a:lnTo>
                  <a:lnTo>
                    <a:pt x="0" y="14"/>
                  </a:lnTo>
                  <a:lnTo>
                    <a:pt x="0" y="609"/>
                  </a:lnTo>
                  <a:lnTo>
                    <a:pt x="7" y="616"/>
                  </a:lnTo>
                  <a:lnTo>
                    <a:pt x="14" y="623"/>
                  </a:lnTo>
                  <a:lnTo>
                    <a:pt x="28" y="623"/>
                  </a:lnTo>
                  <a:lnTo>
                    <a:pt x="35" y="616"/>
                  </a:lnTo>
                  <a:lnTo>
                    <a:pt x="42" y="609"/>
                  </a:lnTo>
                  <a:lnTo>
                    <a:pt x="42" y="602"/>
                  </a:lnTo>
                  <a:lnTo>
                    <a:pt x="42" y="21"/>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500" name="Freeform 256"/>
            <p:cNvSpPr>
              <a:spLocks/>
            </p:cNvSpPr>
            <p:nvPr/>
          </p:nvSpPr>
          <p:spPr bwMode="auto">
            <a:xfrm>
              <a:off x="3231" y="2429"/>
              <a:ext cx="42" cy="623"/>
            </a:xfrm>
            <a:custGeom>
              <a:avLst/>
              <a:gdLst>
                <a:gd name="T0" fmla="*/ 42 w 42"/>
                <a:gd name="T1" fmla="*/ 21 h 623"/>
                <a:gd name="T2" fmla="*/ 42 w 42"/>
                <a:gd name="T3" fmla="*/ 14 h 623"/>
                <a:gd name="T4" fmla="*/ 35 w 42"/>
                <a:gd name="T5" fmla="*/ 7 h 623"/>
                <a:gd name="T6" fmla="*/ 28 w 42"/>
                <a:gd name="T7" fmla="*/ 0 h 623"/>
                <a:gd name="T8" fmla="*/ 14 w 42"/>
                <a:gd name="T9" fmla="*/ 0 h 623"/>
                <a:gd name="T10" fmla="*/ 7 w 42"/>
                <a:gd name="T11" fmla="*/ 7 h 623"/>
                <a:gd name="T12" fmla="*/ 0 w 42"/>
                <a:gd name="T13" fmla="*/ 14 h 623"/>
                <a:gd name="T14" fmla="*/ 0 w 42"/>
                <a:gd name="T15" fmla="*/ 609 h 623"/>
                <a:gd name="T16" fmla="*/ 7 w 42"/>
                <a:gd name="T17" fmla="*/ 616 h 623"/>
                <a:gd name="T18" fmla="*/ 14 w 42"/>
                <a:gd name="T19" fmla="*/ 623 h 623"/>
                <a:gd name="T20" fmla="*/ 28 w 42"/>
                <a:gd name="T21" fmla="*/ 623 h 623"/>
                <a:gd name="T22" fmla="*/ 35 w 42"/>
                <a:gd name="T23" fmla="*/ 616 h 623"/>
                <a:gd name="T24" fmla="*/ 42 w 42"/>
                <a:gd name="T25" fmla="*/ 609 h 623"/>
                <a:gd name="T26" fmla="*/ 42 w 42"/>
                <a:gd name="T27" fmla="*/ 602 h 623"/>
                <a:gd name="T28" fmla="*/ 42 w 42"/>
                <a:gd name="T29" fmla="*/ 21 h 6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2"/>
                <a:gd name="T46" fmla="*/ 0 h 623"/>
                <a:gd name="T47" fmla="*/ 42 w 42"/>
                <a:gd name="T48" fmla="*/ 623 h 6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2" h="623">
                  <a:moveTo>
                    <a:pt x="42" y="21"/>
                  </a:moveTo>
                  <a:lnTo>
                    <a:pt x="42" y="14"/>
                  </a:lnTo>
                  <a:lnTo>
                    <a:pt x="35" y="7"/>
                  </a:lnTo>
                  <a:lnTo>
                    <a:pt x="28" y="0"/>
                  </a:lnTo>
                  <a:lnTo>
                    <a:pt x="14" y="0"/>
                  </a:lnTo>
                  <a:lnTo>
                    <a:pt x="7" y="7"/>
                  </a:lnTo>
                  <a:lnTo>
                    <a:pt x="0" y="14"/>
                  </a:lnTo>
                  <a:lnTo>
                    <a:pt x="0" y="609"/>
                  </a:lnTo>
                  <a:lnTo>
                    <a:pt x="7" y="616"/>
                  </a:lnTo>
                  <a:lnTo>
                    <a:pt x="14" y="623"/>
                  </a:lnTo>
                  <a:lnTo>
                    <a:pt x="28" y="623"/>
                  </a:lnTo>
                  <a:lnTo>
                    <a:pt x="35" y="616"/>
                  </a:lnTo>
                  <a:lnTo>
                    <a:pt x="42" y="609"/>
                  </a:lnTo>
                  <a:lnTo>
                    <a:pt x="42" y="602"/>
                  </a:lnTo>
                  <a:lnTo>
                    <a:pt x="42" y="21"/>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501" name="Freeform 255"/>
            <p:cNvSpPr>
              <a:spLocks/>
            </p:cNvSpPr>
            <p:nvPr/>
          </p:nvSpPr>
          <p:spPr bwMode="auto">
            <a:xfrm>
              <a:off x="3231" y="2429"/>
              <a:ext cx="249" cy="42"/>
            </a:xfrm>
            <a:custGeom>
              <a:avLst/>
              <a:gdLst>
                <a:gd name="T0" fmla="*/ 228 w 249"/>
                <a:gd name="T1" fmla="*/ 42 h 42"/>
                <a:gd name="T2" fmla="*/ 235 w 249"/>
                <a:gd name="T3" fmla="*/ 42 h 42"/>
                <a:gd name="T4" fmla="*/ 242 w 249"/>
                <a:gd name="T5" fmla="*/ 35 h 42"/>
                <a:gd name="T6" fmla="*/ 249 w 249"/>
                <a:gd name="T7" fmla="*/ 28 h 42"/>
                <a:gd name="T8" fmla="*/ 249 w 249"/>
                <a:gd name="T9" fmla="*/ 14 h 42"/>
                <a:gd name="T10" fmla="*/ 242 w 249"/>
                <a:gd name="T11" fmla="*/ 7 h 42"/>
                <a:gd name="T12" fmla="*/ 235 w 249"/>
                <a:gd name="T13" fmla="*/ 0 h 42"/>
                <a:gd name="T14" fmla="*/ 14 w 249"/>
                <a:gd name="T15" fmla="*/ 0 h 42"/>
                <a:gd name="T16" fmla="*/ 7 w 249"/>
                <a:gd name="T17" fmla="*/ 7 h 42"/>
                <a:gd name="T18" fmla="*/ 0 w 249"/>
                <a:gd name="T19" fmla="*/ 14 h 42"/>
                <a:gd name="T20" fmla="*/ 0 w 249"/>
                <a:gd name="T21" fmla="*/ 28 h 42"/>
                <a:gd name="T22" fmla="*/ 7 w 249"/>
                <a:gd name="T23" fmla="*/ 35 h 42"/>
                <a:gd name="T24" fmla="*/ 14 w 249"/>
                <a:gd name="T25" fmla="*/ 42 h 42"/>
                <a:gd name="T26" fmla="*/ 21 w 249"/>
                <a:gd name="T27" fmla="*/ 42 h 42"/>
                <a:gd name="T28" fmla="*/ 228 w 249"/>
                <a:gd name="T29" fmla="*/ 42 h 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9"/>
                <a:gd name="T46" fmla="*/ 0 h 42"/>
                <a:gd name="T47" fmla="*/ 249 w 249"/>
                <a:gd name="T48" fmla="*/ 42 h 4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9" h="42">
                  <a:moveTo>
                    <a:pt x="228" y="42"/>
                  </a:moveTo>
                  <a:lnTo>
                    <a:pt x="235" y="42"/>
                  </a:lnTo>
                  <a:lnTo>
                    <a:pt x="242" y="35"/>
                  </a:lnTo>
                  <a:lnTo>
                    <a:pt x="249" y="28"/>
                  </a:lnTo>
                  <a:lnTo>
                    <a:pt x="249" y="14"/>
                  </a:lnTo>
                  <a:lnTo>
                    <a:pt x="242" y="7"/>
                  </a:lnTo>
                  <a:lnTo>
                    <a:pt x="235" y="0"/>
                  </a:lnTo>
                  <a:lnTo>
                    <a:pt x="14" y="0"/>
                  </a:lnTo>
                  <a:lnTo>
                    <a:pt x="7" y="7"/>
                  </a:lnTo>
                  <a:lnTo>
                    <a:pt x="0" y="14"/>
                  </a:lnTo>
                  <a:lnTo>
                    <a:pt x="0" y="28"/>
                  </a:lnTo>
                  <a:lnTo>
                    <a:pt x="7" y="35"/>
                  </a:lnTo>
                  <a:lnTo>
                    <a:pt x="14" y="42"/>
                  </a:lnTo>
                  <a:lnTo>
                    <a:pt x="21" y="42"/>
                  </a:lnTo>
                  <a:lnTo>
                    <a:pt x="228" y="42"/>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502" name="Freeform 254"/>
            <p:cNvSpPr>
              <a:spLocks/>
            </p:cNvSpPr>
            <p:nvPr/>
          </p:nvSpPr>
          <p:spPr bwMode="auto">
            <a:xfrm>
              <a:off x="3231" y="3010"/>
              <a:ext cx="249" cy="42"/>
            </a:xfrm>
            <a:custGeom>
              <a:avLst/>
              <a:gdLst>
                <a:gd name="T0" fmla="*/ 228 w 249"/>
                <a:gd name="T1" fmla="*/ 42 h 42"/>
                <a:gd name="T2" fmla="*/ 235 w 249"/>
                <a:gd name="T3" fmla="*/ 42 h 42"/>
                <a:gd name="T4" fmla="*/ 242 w 249"/>
                <a:gd name="T5" fmla="*/ 35 h 42"/>
                <a:gd name="T6" fmla="*/ 249 w 249"/>
                <a:gd name="T7" fmla="*/ 28 h 42"/>
                <a:gd name="T8" fmla="*/ 249 w 249"/>
                <a:gd name="T9" fmla="*/ 14 h 42"/>
                <a:gd name="T10" fmla="*/ 242 w 249"/>
                <a:gd name="T11" fmla="*/ 7 h 42"/>
                <a:gd name="T12" fmla="*/ 235 w 249"/>
                <a:gd name="T13" fmla="*/ 0 h 42"/>
                <a:gd name="T14" fmla="*/ 14 w 249"/>
                <a:gd name="T15" fmla="*/ 0 h 42"/>
                <a:gd name="T16" fmla="*/ 7 w 249"/>
                <a:gd name="T17" fmla="*/ 7 h 42"/>
                <a:gd name="T18" fmla="*/ 0 w 249"/>
                <a:gd name="T19" fmla="*/ 14 h 42"/>
                <a:gd name="T20" fmla="*/ 0 w 249"/>
                <a:gd name="T21" fmla="*/ 28 h 42"/>
                <a:gd name="T22" fmla="*/ 7 w 249"/>
                <a:gd name="T23" fmla="*/ 35 h 42"/>
                <a:gd name="T24" fmla="*/ 14 w 249"/>
                <a:gd name="T25" fmla="*/ 42 h 42"/>
                <a:gd name="T26" fmla="*/ 21 w 249"/>
                <a:gd name="T27" fmla="*/ 42 h 42"/>
                <a:gd name="T28" fmla="*/ 228 w 249"/>
                <a:gd name="T29" fmla="*/ 42 h 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9"/>
                <a:gd name="T46" fmla="*/ 0 h 42"/>
                <a:gd name="T47" fmla="*/ 249 w 249"/>
                <a:gd name="T48" fmla="*/ 42 h 4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9" h="42">
                  <a:moveTo>
                    <a:pt x="228" y="42"/>
                  </a:moveTo>
                  <a:lnTo>
                    <a:pt x="235" y="42"/>
                  </a:lnTo>
                  <a:lnTo>
                    <a:pt x="242" y="35"/>
                  </a:lnTo>
                  <a:lnTo>
                    <a:pt x="249" y="28"/>
                  </a:lnTo>
                  <a:lnTo>
                    <a:pt x="249" y="14"/>
                  </a:lnTo>
                  <a:lnTo>
                    <a:pt x="242" y="7"/>
                  </a:lnTo>
                  <a:lnTo>
                    <a:pt x="235" y="0"/>
                  </a:lnTo>
                  <a:lnTo>
                    <a:pt x="14" y="0"/>
                  </a:lnTo>
                  <a:lnTo>
                    <a:pt x="7" y="7"/>
                  </a:lnTo>
                  <a:lnTo>
                    <a:pt x="0" y="14"/>
                  </a:lnTo>
                  <a:lnTo>
                    <a:pt x="0" y="28"/>
                  </a:lnTo>
                  <a:lnTo>
                    <a:pt x="7" y="35"/>
                  </a:lnTo>
                  <a:lnTo>
                    <a:pt x="14" y="42"/>
                  </a:lnTo>
                  <a:lnTo>
                    <a:pt x="21" y="42"/>
                  </a:lnTo>
                  <a:lnTo>
                    <a:pt x="228" y="42"/>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503" name="Rectangle 253"/>
            <p:cNvSpPr>
              <a:spLocks noChangeArrowheads="1"/>
            </p:cNvSpPr>
            <p:nvPr/>
          </p:nvSpPr>
          <p:spPr bwMode="auto">
            <a:xfrm>
              <a:off x="3336" y="2323"/>
              <a:ext cx="42" cy="835"/>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504" name="Rectangle 252"/>
            <p:cNvSpPr>
              <a:spLocks noChangeArrowheads="1"/>
            </p:cNvSpPr>
            <p:nvPr/>
          </p:nvSpPr>
          <p:spPr bwMode="auto">
            <a:xfrm>
              <a:off x="3231" y="2366"/>
              <a:ext cx="249" cy="42"/>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505" name="Rectangle 251"/>
            <p:cNvSpPr>
              <a:spLocks noChangeArrowheads="1"/>
            </p:cNvSpPr>
            <p:nvPr/>
          </p:nvSpPr>
          <p:spPr bwMode="auto">
            <a:xfrm>
              <a:off x="3231" y="3073"/>
              <a:ext cx="249" cy="43"/>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506" name="Rectangle 250"/>
            <p:cNvSpPr>
              <a:spLocks noChangeArrowheads="1"/>
            </p:cNvSpPr>
            <p:nvPr/>
          </p:nvSpPr>
          <p:spPr bwMode="auto">
            <a:xfrm>
              <a:off x="3336" y="1665"/>
              <a:ext cx="42" cy="658"/>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507" name="Freeform 249"/>
            <p:cNvSpPr>
              <a:spLocks/>
            </p:cNvSpPr>
            <p:nvPr/>
          </p:nvSpPr>
          <p:spPr bwMode="auto">
            <a:xfrm>
              <a:off x="2655" y="1883"/>
              <a:ext cx="699" cy="243"/>
            </a:xfrm>
            <a:custGeom>
              <a:avLst/>
              <a:gdLst>
                <a:gd name="T0" fmla="*/ 699 w 699"/>
                <a:gd name="T1" fmla="*/ 0 h 243"/>
                <a:gd name="T2" fmla="*/ 14 w 699"/>
                <a:gd name="T3" fmla="*/ 0 h 243"/>
                <a:gd name="T4" fmla="*/ 7 w 699"/>
                <a:gd name="T5" fmla="*/ 7 h 243"/>
                <a:gd name="T6" fmla="*/ 0 w 699"/>
                <a:gd name="T7" fmla="*/ 15 h 243"/>
                <a:gd name="T8" fmla="*/ 0 w 699"/>
                <a:gd name="T9" fmla="*/ 243 h 243"/>
                <a:gd name="T10" fmla="*/ 42 w 699"/>
                <a:gd name="T11" fmla="*/ 243 h 243"/>
                <a:gd name="T12" fmla="*/ 42 w 699"/>
                <a:gd name="T13" fmla="*/ 22 h 243"/>
                <a:gd name="T14" fmla="*/ 21 w 699"/>
                <a:gd name="T15" fmla="*/ 43 h 243"/>
                <a:gd name="T16" fmla="*/ 699 w 699"/>
                <a:gd name="T17" fmla="*/ 43 h 243"/>
                <a:gd name="T18" fmla="*/ 699 w 699"/>
                <a:gd name="T19" fmla="*/ 0 h 2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99"/>
                <a:gd name="T31" fmla="*/ 0 h 243"/>
                <a:gd name="T32" fmla="*/ 699 w 699"/>
                <a:gd name="T33" fmla="*/ 243 h 24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99" h="243">
                  <a:moveTo>
                    <a:pt x="699" y="0"/>
                  </a:moveTo>
                  <a:lnTo>
                    <a:pt x="14" y="0"/>
                  </a:lnTo>
                  <a:lnTo>
                    <a:pt x="7" y="7"/>
                  </a:lnTo>
                  <a:lnTo>
                    <a:pt x="0" y="15"/>
                  </a:lnTo>
                  <a:lnTo>
                    <a:pt x="0" y="243"/>
                  </a:lnTo>
                  <a:lnTo>
                    <a:pt x="42" y="243"/>
                  </a:lnTo>
                  <a:lnTo>
                    <a:pt x="42" y="22"/>
                  </a:lnTo>
                  <a:lnTo>
                    <a:pt x="21" y="43"/>
                  </a:lnTo>
                  <a:lnTo>
                    <a:pt x="699" y="43"/>
                  </a:lnTo>
                  <a:lnTo>
                    <a:pt x="699" y="0"/>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508" name="Line 248"/>
            <p:cNvSpPr>
              <a:spLocks noChangeShapeType="1"/>
            </p:cNvSpPr>
            <p:nvPr/>
          </p:nvSpPr>
          <p:spPr bwMode="auto">
            <a:xfrm flipV="1">
              <a:off x="2135" y="1362"/>
              <a:ext cx="190" cy="810"/>
            </a:xfrm>
            <a:prstGeom prst="line">
              <a:avLst/>
            </a:prstGeom>
            <a:noFill/>
            <a:ln w="0">
              <a:solidFill>
                <a:srgbClr val="000000"/>
              </a:solidFill>
              <a:round/>
              <a:headEnd/>
              <a:tailEnd/>
            </a:ln>
          </p:spPr>
          <p:txBody>
            <a:bodyPr/>
            <a:lstStyle/>
            <a:p>
              <a:endParaRPr lang="fr-FR"/>
            </a:p>
          </p:txBody>
        </p:sp>
        <p:sp>
          <p:nvSpPr>
            <p:cNvPr id="100509" name="Freeform 247"/>
            <p:cNvSpPr>
              <a:spLocks/>
            </p:cNvSpPr>
            <p:nvPr/>
          </p:nvSpPr>
          <p:spPr bwMode="auto">
            <a:xfrm>
              <a:off x="2279" y="1362"/>
              <a:ext cx="63" cy="71"/>
            </a:xfrm>
            <a:custGeom>
              <a:avLst/>
              <a:gdLst>
                <a:gd name="T0" fmla="*/ 0 w 63"/>
                <a:gd name="T1" fmla="*/ 57 h 71"/>
                <a:gd name="T2" fmla="*/ 46 w 63"/>
                <a:gd name="T3" fmla="*/ 0 h 71"/>
                <a:gd name="T4" fmla="*/ 63 w 63"/>
                <a:gd name="T5" fmla="*/ 71 h 71"/>
                <a:gd name="T6" fmla="*/ 39 w 63"/>
                <a:gd name="T7" fmla="*/ 32 h 71"/>
                <a:gd name="T8" fmla="*/ 0 w 63"/>
                <a:gd name="T9" fmla="*/ 57 h 71"/>
                <a:gd name="T10" fmla="*/ 0 60000 65536"/>
                <a:gd name="T11" fmla="*/ 0 60000 65536"/>
                <a:gd name="T12" fmla="*/ 0 60000 65536"/>
                <a:gd name="T13" fmla="*/ 0 60000 65536"/>
                <a:gd name="T14" fmla="*/ 0 60000 65536"/>
                <a:gd name="T15" fmla="*/ 0 w 63"/>
                <a:gd name="T16" fmla="*/ 0 h 71"/>
                <a:gd name="T17" fmla="*/ 63 w 63"/>
                <a:gd name="T18" fmla="*/ 71 h 71"/>
              </a:gdLst>
              <a:ahLst/>
              <a:cxnLst>
                <a:cxn ang="T10">
                  <a:pos x="T0" y="T1"/>
                </a:cxn>
                <a:cxn ang="T11">
                  <a:pos x="T2" y="T3"/>
                </a:cxn>
                <a:cxn ang="T12">
                  <a:pos x="T4" y="T5"/>
                </a:cxn>
                <a:cxn ang="T13">
                  <a:pos x="T6" y="T7"/>
                </a:cxn>
                <a:cxn ang="T14">
                  <a:pos x="T8" y="T9"/>
                </a:cxn>
              </a:cxnLst>
              <a:rect l="T15" t="T16" r="T17" b="T18"/>
              <a:pathLst>
                <a:path w="63" h="71">
                  <a:moveTo>
                    <a:pt x="0" y="57"/>
                  </a:moveTo>
                  <a:lnTo>
                    <a:pt x="46" y="0"/>
                  </a:lnTo>
                  <a:lnTo>
                    <a:pt x="63" y="71"/>
                  </a:lnTo>
                  <a:lnTo>
                    <a:pt x="39" y="32"/>
                  </a:lnTo>
                  <a:lnTo>
                    <a:pt x="0" y="57"/>
                  </a:lnTo>
                  <a:close/>
                </a:path>
              </a:pathLst>
            </a:custGeom>
            <a:solidFill>
              <a:srgbClr val="000000"/>
            </a:solidFill>
            <a:ln w="0">
              <a:solidFill>
                <a:srgbClr val="000000"/>
              </a:solidFill>
              <a:round/>
              <a:headEnd/>
              <a:tailEnd/>
            </a:ln>
          </p:spPr>
          <p:txBody>
            <a:bodyPr/>
            <a:lstStyle/>
            <a:p>
              <a:endParaRPr lang="fr-FR">
                <a:latin typeface="Calibri" pitchFamily="34" charset="0"/>
              </a:endParaRPr>
            </a:p>
          </p:txBody>
        </p:sp>
        <p:sp>
          <p:nvSpPr>
            <p:cNvPr id="100510" name="Rectangle 246"/>
            <p:cNvSpPr>
              <a:spLocks noChangeArrowheads="1"/>
            </p:cNvSpPr>
            <p:nvPr/>
          </p:nvSpPr>
          <p:spPr bwMode="auto">
            <a:xfrm>
              <a:off x="4397" y="3014"/>
              <a:ext cx="583" cy="253"/>
            </a:xfrm>
            <a:prstGeom prst="rect">
              <a:avLst/>
            </a:prstGeom>
            <a:solidFill>
              <a:srgbClr val="FFFFFF"/>
            </a:solidFill>
            <a:ln w="9525">
              <a:noFill/>
              <a:miter lim="800000"/>
              <a:headEnd/>
              <a:tailEnd/>
            </a:ln>
          </p:spPr>
          <p:txBody>
            <a:bodyPr/>
            <a:lstStyle/>
            <a:p>
              <a:endParaRPr lang="fr-FR">
                <a:latin typeface="Calibri" pitchFamily="34" charset="0"/>
              </a:endParaRPr>
            </a:p>
          </p:txBody>
        </p:sp>
        <p:sp>
          <p:nvSpPr>
            <p:cNvPr id="100511" name="Freeform 245"/>
            <p:cNvSpPr>
              <a:spLocks/>
            </p:cNvSpPr>
            <p:nvPr/>
          </p:nvSpPr>
          <p:spPr bwMode="auto">
            <a:xfrm>
              <a:off x="4376" y="2992"/>
              <a:ext cx="621" cy="293"/>
            </a:xfrm>
            <a:custGeom>
              <a:avLst/>
              <a:gdLst>
                <a:gd name="T0" fmla="*/ 21 w 621"/>
                <a:gd name="T1" fmla="*/ 0 h 293"/>
                <a:gd name="T2" fmla="*/ 14 w 621"/>
                <a:gd name="T3" fmla="*/ 0 h 293"/>
                <a:gd name="T4" fmla="*/ 7 w 621"/>
                <a:gd name="T5" fmla="*/ 7 h 293"/>
                <a:gd name="T6" fmla="*/ 0 w 621"/>
                <a:gd name="T7" fmla="*/ 14 h 293"/>
                <a:gd name="T8" fmla="*/ 0 w 621"/>
                <a:gd name="T9" fmla="*/ 278 h 293"/>
                <a:gd name="T10" fmla="*/ 7 w 621"/>
                <a:gd name="T11" fmla="*/ 286 h 293"/>
                <a:gd name="T12" fmla="*/ 14 w 621"/>
                <a:gd name="T13" fmla="*/ 293 h 293"/>
                <a:gd name="T14" fmla="*/ 607 w 621"/>
                <a:gd name="T15" fmla="*/ 293 h 293"/>
                <a:gd name="T16" fmla="*/ 614 w 621"/>
                <a:gd name="T17" fmla="*/ 286 h 293"/>
                <a:gd name="T18" fmla="*/ 621 w 621"/>
                <a:gd name="T19" fmla="*/ 278 h 293"/>
                <a:gd name="T20" fmla="*/ 621 w 621"/>
                <a:gd name="T21" fmla="*/ 14 h 293"/>
                <a:gd name="T22" fmla="*/ 614 w 621"/>
                <a:gd name="T23" fmla="*/ 7 h 293"/>
                <a:gd name="T24" fmla="*/ 607 w 621"/>
                <a:gd name="T25" fmla="*/ 0 h 293"/>
                <a:gd name="T26" fmla="*/ 600 w 621"/>
                <a:gd name="T27" fmla="*/ 0 h 293"/>
                <a:gd name="T28" fmla="*/ 21 w 621"/>
                <a:gd name="T29" fmla="*/ 0 h 293"/>
                <a:gd name="T30" fmla="*/ 21 w 621"/>
                <a:gd name="T31" fmla="*/ 43 h 293"/>
                <a:gd name="T32" fmla="*/ 600 w 621"/>
                <a:gd name="T33" fmla="*/ 43 h 293"/>
                <a:gd name="T34" fmla="*/ 579 w 621"/>
                <a:gd name="T35" fmla="*/ 22 h 293"/>
                <a:gd name="T36" fmla="*/ 579 w 621"/>
                <a:gd name="T37" fmla="*/ 271 h 293"/>
                <a:gd name="T38" fmla="*/ 600 w 621"/>
                <a:gd name="T39" fmla="*/ 250 h 293"/>
                <a:gd name="T40" fmla="*/ 21 w 621"/>
                <a:gd name="T41" fmla="*/ 250 h 293"/>
                <a:gd name="T42" fmla="*/ 42 w 621"/>
                <a:gd name="T43" fmla="*/ 271 h 293"/>
                <a:gd name="T44" fmla="*/ 42 w 621"/>
                <a:gd name="T45" fmla="*/ 22 h 293"/>
                <a:gd name="T46" fmla="*/ 21 w 621"/>
                <a:gd name="T47" fmla="*/ 43 h 293"/>
                <a:gd name="T48" fmla="*/ 21 w 621"/>
                <a:gd name="T49" fmla="*/ 0 h 29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21"/>
                <a:gd name="T76" fmla="*/ 0 h 293"/>
                <a:gd name="T77" fmla="*/ 621 w 621"/>
                <a:gd name="T78" fmla="*/ 293 h 29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21" h="293">
                  <a:moveTo>
                    <a:pt x="21" y="0"/>
                  </a:moveTo>
                  <a:lnTo>
                    <a:pt x="14" y="0"/>
                  </a:lnTo>
                  <a:lnTo>
                    <a:pt x="7" y="7"/>
                  </a:lnTo>
                  <a:lnTo>
                    <a:pt x="0" y="14"/>
                  </a:lnTo>
                  <a:lnTo>
                    <a:pt x="0" y="278"/>
                  </a:lnTo>
                  <a:lnTo>
                    <a:pt x="7" y="286"/>
                  </a:lnTo>
                  <a:lnTo>
                    <a:pt x="14" y="293"/>
                  </a:lnTo>
                  <a:lnTo>
                    <a:pt x="607" y="293"/>
                  </a:lnTo>
                  <a:lnTo>
                    <a:pt x="614" y="286"/>
                  </a:lnTo>
                  <a:lnTo>
                    <a:pt x="621" y="278"/>
                  </a:lnTo>
                  <a:lnTo>
                    <a:pt x="621" y="14"/>
                  </a:lnTo>
                  <a:lnTo>
                    <a:pt x="614" y="7"/>
                  </a:lnTo>
                  <a:lnTo>
                    <a:pt x="607" y="0"/>
                  </a:lnTo>
                  <a:lnTo>
                    <a:pt x="600" y="0"/>
                  </a:lnTo>
                  <a:lnTo>
                    <a:pt x="21" y="0"/>
                  </a:lnTo>
                  <a:lnTo>
                    <a:pt x="21" y="43"/>
                  </a:lnTo>
                  <a:lnTo>
                    <a:pt x="600" y="43"/>
                  </a:lnTo>
                  <a:lnTo>
                    <a:pt x="579" y="22"/>
                  </a:lnTo>
                  <a:lnTo>
                    <a:pt x="579" y="271"/>
                  </a:lnTo>
                  <a:lnTo>
                    <a:pt x="600" y="250"/>
                  </a:lnTo>
                  <a:lnTo>
                    <a:pt x="21" y="250"/>
                  </a:lnTo>
                  <a:lnTo>
                    <a:pt x="42" y="271"/>
                  </a:lnTo>
                  <a:lnTo>
                    <a:pt x="42" y="22"/>
                  </a:lnTo>
                  <a:lnTo>
                    <a:pt x="21" y="43"/>
                  </a:lnTo>
                  <a:lnTo>
                    <a:pt x="21" y="0"/>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512" name="Rectangle 244"/>
            <p:cNvSpPr>
              <a:spLocks noChangeArrowheads="1"/>
            </p:cNvSpPr>
            <p:nvPr/>
          </p:nvSpPr>
          <p:spPr bwMode="auto">
            <a:xfrm>
              <a:off x="4274" y="3119"/>
              <a:ext cx="123" cy="42"/>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513" name="Rectangle 243"/>
            <p:cNvSpPr>
              <a:spLocks noChangeArrowheads="1"/>
            </p:cNvSpPr>
            <p:nvPr/>
          </p:nvSpPr>
          <p:spPr bwMode="auto">
            <a:xfrm>
              <a:off x="4976" y="3119"/>
              <a:ext cx="127" cy="42"/>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514" name="Rectangle 242"/>
            <p:cNvSpPr>
              <a:spLocks noChangeArrowheads="1"/>
            </p:cNvSpPr>
            <p:nvPr/>
          </p:nvSpPr>
          <p:spPr bwMode="auto">
            <a:xfrm>
              <a:off x="3898" y="2725"/>
              <a:ext cx="211" cy="834"/>
            </a:xfrm>
            <a:prstGeom prst="rect">
              <a:avLst/>
            </a:prstGeom>
            <a:solidFill>
              <a:srgbClr val="FFFFFF"/>
            </a:solidFill>
            <a:ln w="9525">
              <a:noFill/>
              <a:miter lim="800000"/>
              <a:headEnd/>
              <a:tailEnd/>
            </a:ln>
          </p:spPr>
          <p:txBody>
            <a:bodyPr/>
            <a:lstStyle/>
            <a:p>
              <a:endParaRPr lang="fr-FR">
                <a:latin typeface="Calibri" pitchFamily="34" charset="0"/>
              </a:endParaRPr>
            </a:p>
          </p:txBody>
        </p:sp>
        <p:sp>
          <p:nvSpPr>
            <p:cNvPr id="100515" name="Line 241"/>
            <p:cNvSpPr>
              <a:spLocks noChangeShapeType="1"/>
            </p:cNvSpPr>
            <p:nvPr/>
          </p:nvSpPr>
          <p:spPr bwMode="auto">
            <a:xfrm>
              <a:off x="3997" y="2725"/>
              <a:ext cx="108" cy="109"/>
            </a:xfrm>
            <a:prstGeom prst="line">
              <a:avLst/>
            </a:prstGeom>
            <a:noFill/>
            <a:ln w="0">
              <a:solidFill>
                <a:srgbClr val="000000"/>
              </a:solidFill>
              <a:round/>
              <a:headEnd/>
              <a:tailEnd/>
            </a:ln>
          </p:spPr>
          <p:txBody>
            <a:bodyPr/>
            <a:lstStyle/>
            <a:p>
              <a:endParaRPr lang="fr-FR"/>
            </a:p>
          </p:txBody>
        </p:sp>
        <p:sp>
          <p:nvSpPr>
            <p:cNvPr id="100516" name="Line 240"/>
            <p:cNvSpPr>
              <a:spLocks noChangeShapeType="1"/>
            </p:cNvSpPr>
            <p:nvPr/>
          </p:nvSpPr>
          <p:spPr bwMode="auto">
            <a:xfrm>
              <a:off x="3898" y="2739"/>
              <a:ext cx="207" cy="208"/>
            </a:xfrm>
            <a:prstGeom prst="line">
              <a:avLst/>
            </a:prstGeom>
            <a:noFill/>
            <a:ln w="0">
              <a:solidFill>
                <a:srgbClr val="000000"/>
              </a:solidFill>
              <a:round/>
              <a:headEnd/>
              <a:tailEnd/>
            </a:ln>
          </p:spPr>
          <p:txBody>
            <a:bodyPr/>
            <a:lstStyle/>
            <a:p>
              <a:endParaRPr lang="fr-FR"/>
            </a:p>
          </p:txBody>
        </p:sp>
        <p:sp>
          <p:nvSpPr>
            <p:cNvPr id="100517" name="Line 239"/>
            <p:cNvSpPr>
              <a:spLocks noChangeShapeType="1"/>
            </p:cNvSpPr>
            <p:nvPr/>
          </p:nvSpPr>
          <p:spPr bwMode="auto">
            <a:xfrm>
              <a:off x="3898" y="2852"/>
              <a:ext cx="207" cy="207"/>
            </a:xfrm>
            <a:prstGeom prst="line">
              <a:avLst/>
            </a:prstGeom>
            <a:noFill/>
            <a:ln w="0">
              <a:solidFill>
                <a:srgbClr val="000000"/>
              </a:solidFill>
              <a:round/>
              <a:headEnd/>
              <a:tailEnd/>
            </a:ln>
          </p:spPr>
          <p:txBody>
            <a:bodyPr/>
            <a:lstStyle/>
            <a:p>
              <a:endParaRPr lang="fr-FR"/>
            </a:p>
          </p:txBody>
        </p:sp>
        <p:sp>
          <p:nvSpPr>
            <p:cNvPr id="100518" name="Line 238"/>
            <p:cNvSpPr>
              <a:spLocks noChangeShapeType="1"/>
            </p:cNvSpPr>
            <p:nvPr/>
          </p:nvSpPr>
          <p:spPr bwMode="auto">
            <a:xfrm>
              <a:off x="3898" y="2964"/>
              <a:ext cx="207" cy="208"/>
            </a:xfrm>
            <a:prstGeom prst="line">
              <a:avLst/>
            </a:prstGeom>
            <a:noFill/>
            <a:ln w="0">
              <a:solidFill>
                <a:srgbClr val="000000"/>
              </a:solidFill>
              <a:round/>
              <a:headEnd/>
              <a:tailEnd/>
            </a:ln>
          </p:spPr>
          <p:txBody>
            <a:bodyPr/>
            <a:lstStyle/>
            <a:p>
              <a:endParaRPr lang="fr-FR"/>
            </a:p>
          </p:txBody>
        </p:sp>
        <p:sp>
          <p:nvSpPr>
            <p:cNvPr id="100519" name="Line 237"/>
            <p:cNvSpPr>
              <a:spLocks noChangeShapeType="1"/>
            </p:cNvSpPr>
            <p:nvPr/>
          </p:nvSpPr>
          <p:spPr bwMode="auto">
            <a:xfrm>
              <a:off x="3898" y="3077"/>
              <a:ext cx="207" cy="208"/>
            </a:xfrm>
            <a:prstGeom prst="line">
              <a:avLst/>
            </a:prstGeom>
            <a:noFill/>
            <a:ln w="0">
              <a:solidFill>
                <a:srgbClr val="000000"/>
              </a:solidFill>
              <a:round/>
              <a:headEnd/>
              <a:tailEnd/>
            </a:ln>
          </p:spPr>
          <p:txBody>
            <a:bodyPr/>
            <a:lstStyle/>
            <a:p>
              <a:endParaRPr lang="fr-FR"/>
            </a:p>
          </p:txBody>
        </p:sp>
        <p:sp>
          <p:nvSpPr>
            <p:cNvPr id="100520" name="Line 236"/>
            <p:cNvSpPr>
              <a:spLocks noChangeShapeType="1"/>
            </p:cNvSpPr>
            <p:nvPr/>
          </p:nvSpPr>
          <p:spPr bwMode="auto">
            <a:xfrm>
              <a:off x="3898" y="3190"/>
              <a:ext cx="207" cy="207"/>
            </a:xfrm>
            <a:prstGeom prst="line">
              <a:avLst/>
            </a:prstGeom>
            <a:noFill/>
            <a:ln w="0">
              <a:solidFill>
                <a:srgbClr val="000000"/>
              </a:solidFill>
              <a:round/>
              <a:headEnd/>
              <a:tailEnd/>
            </a:ln>
          </p:spPr>
          <p:txBody>
            <a:bodyPr/>
            <a:lstStyle/>
            <a:p>
              <a:endParaRPr lang="fr-FR"/>
            </a:p>
          </p:txBody>
        </p:sp>
        <p:sp>
          <p:nvSpPr>
            <p:cNvPr id="100521" name="Line 235"/>
            <p:cNvSpPr>
              <a:spLocks noChangeShapeType="1"/>
            </p:cNvSpPr>
            <p:nvPr/>
          </p:nvSpPr>
          <p:spPr bwMode="auto">
            <a:xfrm>
              <a:off x="3898" y="3299"/>
              <a:ext cx="207" cy="207"/>
            </a:xfrm>
            <a:prstGeom prst="line">
              <a:avLst/>
            </a:prstGeom>
            <a:noFill/>
            <a:ln w="0">
              <a:solidFill>
                <a:srgbClr val="000000"/>
              </a:solidFill>
              <a:round/>
              <a:headEnd/>
              <a:tailEnd/>
            </a:ln>
          </p:spPr>
          <p:txBody>
            <a:bodyPr/>
            <a:lstStyle/>
            <a:p>
              <a:endParaRPr lang="fr-FR"/>
            </a:p>
          </p:txBody>
        </p:sp>
        <p:sp>
          <p:nvSpPr>
            <p:cNvPr id="100522" name="Line 234"/>
            <p:cNvSpPr>
              <a:spLocks noChangeShapeType="1"/>
            </p:cNvSpPr>
            <p:nvPr/>
          </p:nvSpPr>
          <p:spPr bwMode="auto">
            <a:xfrm>
              <a:off x="3898" y="3411"/>
              <a:ext cx="144" cy="145"/>
            </a:xfrm>
            <a:prstGeom prst="line">
              <a:avLst/>
            </a:prstGeom>
            <a:noFill/>
            <a:ln w="0">
              <a:solidFill>
                <a:srgbClr val="000000"/>
              </a:solidFill>
              <a:round/>
              <a:headEnd/>
              <a:tailEnd/>
            </a:ln>
          </p:spPr>
          <p:txBody>
            <a:bodyPr/>
            <a:lstStyle/>
            <a:p>
              <a:endParaRPr lang="fr-FR"/>
            </a:p>
          </p:txBody>
        </p:sp>
        <p:sp>
          <p:nvSpPr>
            <p:cNvPr id="100523" name="Line 233"/>
            <p:cNvSpPr>
              <a:spLocks noChangeShapeType="1"/>
            </p:cNvSpPr>
            <p:nvPr/>
          </p:nvSpPr>
          <p:spPr bwMode="auto">
            <a:xfrm>
              <a:off x="3898" y="3524"/>
              <a:ext cx="32" cy="32"/>
            </a:xfrm>
            <a:prstGeom prst="line">
              <a:avLst/>
            </a:prstGeom>
            <a:noFill/>
            <a:ln w="0">
              <a:solidFill>
                <a:srgbClr val="000000"/>
              </a:solidFill>
              <a:round/>
              <a:headEnd/>
              <a:tailEnd/>
            </a:ln>
          </p:spPr>
          <p:txBody>
            <a:bodyPr/>
            <a:lstStyle/>
            <a:p>
              <a:endParaRPr lang="fr-FR"/>
            </a:p>
          </p:txBody>
        </p:sp>
        <p:sp>
          <p:nvSpPr>
            <p:cNvPr id="100524" name="Freeform 232"/>
            <p:cNvSpPr>
              <a:spLocks/>
            </p:cNvSpPr>
            <p:nvPr/>
          </p:nvSpPr>
          <p:spPr bwMode="auto">
            <a:xfrm>
              <a:off x="4084" y="3119"/>
              <a:ext cx="208" cy="42"/>
            </a:xfrm>
            <a:custGeom>
              <a:avLst/>
              <a:gdLst>
                <a:gd name="T0" fmla="*/ 187 w 208"/>
                <a:gd name="T1" fmla="*/ 42 h 42"/>
                <a:gd name="T2" fmla="*/ 194 w 208"/>
                <a:gd name="T3" fmla="*/ 42 h 42"/>
                <a:gd name="T4" fmla="*/ 201 w 208"/>
                <a:gd name="T5" fmla="*/ 35 h 42"/>
                <a:gd name="T6" fmla="*/ 208 w 208"/>
                <a:gd name="T7" fmla="*/ 28 h 42"/>
                <a:gd name="T8" fmla="*/ 208 w 208"/>
                <a:gd name="T9" fmla="*/ 14 h 42"/>
                <a:gd name="T10" fmla="*/ 201 w 208"/>
                <a:gd name="T11" fmla="*/ 7 h 42"/>
                <a:gd name="T12" fmla="*/ 194 w 208"/>
                <a:gd name="T13" fmla="*/ 0 h 42"/>
                <a:gd name="T14" fmla="*/ 14 w 208"/>
                <a:gd name="T15" fmla="*/ 0 h 42"/>
                <a:gd name="T16" fmla="*/ 7 w 208"/>
                <a:gd name="T17" fmla="*/ 7 h 42"/>
                <a:gd name="T18" fmla="*/ 0 w 208"/>
                <a:gd name="T19" fmla="*/ 14 h 42"/>
                <a:gd name="T20" fmla="*/ 0 w 208"/>
                <a:gd name="T21" fmla="*/ 28 h 42"/>
                <a:gd name="T22" fmla="*/ 7 w 208"/>
                <a:gd name="T23" fmla="*/ 35 h 42"/>
                <a:gd name="T24" fmla="*/ 14 w 208"/>
                <a:gd name="T25" fmla="*/ 42 h 42"/>
                <a:gd name="T26" fmla="*/ 21 w 208"/>
                <a:gd name="T27" fmla="*/ 42 h 42"/>
                <a:gd name="T28" fmla="*/ 187 w 208"/>
                <a:gd name="T29" fmla="*/ 42 h 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8"/>
                <a:gd name="T46" fmla="*/ 0 h 42"/>
                <a:gd name="T47" fmla="*/ 208 w 208"/>
                <a:gd name="T48" fmla="*/ 42 h 4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8" h="42">
                  <a:moveTo>
                    <a:pt x="187" y="42"/>
                  </a:moveTo>
                  <a:lnTo>
                    <a:pt x="194" y="42"/>
                  </a:lnTo>
                  <a:lnTo>
                    <a:pt x="201" y="35"/>
                  </a:lnTo>
                  <a:lnTo>
                    <a:pt x="208" y="28"/>
                  </a:lnTo>
                  <a:lnTo>
                    <a:pt x="208" y="14"/>
                  </a:lnTo>
                  <a:lnTo>
                    <a:pt x="201" y="7"/>
                  </a:lnTo>
                  <a:lnTo>
                    <a:pt x="194" y="0"/>
                  </a:lnTo>
                  <a:lnTo>
                    <a:pt x="14" y="0"/>
                  </a:lnTo>
                  <a:lnTo>
                    <a:pt x="7" y="7"/>
                  </a:lnTo>
                  <a:lnTo>
                    <a:pt x="0" y="14"/>
                  </a:lnTo>
                  <a:lnTo>
                    <a:pt x="0" y="28"/>
                  </a:lnTo>
                  <a:lnTo>
                    <a:pt x="7" y="35"/>
                  </a:lnTo>
                  <a:lnTo>
                    <a:pt x="14" y="42"/>
                  </a:lnTo>
                  <a:lnTo>
                    <a:pt x="21" y="42"/>
                  </a:lnTo>
                  <a:lnTo>
                    <a:pt x="187" y="42"/>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525" name="Freeform 231"/>
            <p:cNvSpPr>
              <a:spLocks/>
            </p:cNvSpPr>
            <p:nvPr/>
          </p:nvSpPr>
          <p:spPr bwMode="auto">
            <a:xfrm>
              <a:off x="4084" y="2704"/>
              <a:ext cx="43" cy="873"/>
            </a:xfrm>
            <a:custGeom>
              <a:avLst/>
              <a:gdLst>
                <a:gd name="T0" fmla="*/ 43 w 43"/>
                <a:gd name="T1" fmla="*/ 21 h 873"/>
                <a:gd name="T2" fmla="*/ 43 w 43"/>
                <a:gd name="T3" fmla="*/ 14 h 873"/>
                <a:gd name="T4" fmla="*/ 36 w 43"/>
                <a:gd name="T5" fmla="*/ 7 h 873"/>
                <a:gd name="T6" fmla="*/ 28 w 43"/>
                <a:gd name="T7" fmla="*/ 0 h 873"/>
                <a:gd name="T8" fmla="*/ 14 w 43"/>
                <a:gd name="T9" fmla="*/ 0 h 873"/>
                <a:gd name="T10" fmla="*/ 7 w 43"/>
                <a:gd name="T11" fmla="*/ 7 h 873"/>
                <a:gd name="T12" fmla="*/ 0 w 43"/>
                <a:gd name="T13" fmla="*/ 14 h 873"/>
                <a:gd name="T14" fmla="*/ 0 w 43"/>
                <a:gd name="T15" fmla="*/ 859 h 873"/>
                <a:gd name="T16" fmla="*/ 7 w 43"/>
                <a:gd name="T17" fmla="*/ 866 h 873"/>
                <a:gd name="T18" fmla="*/ 14 w 43"/>
                <a:gd name="T19" fmla="*/ 873 h 873"/>
                <a:gd name="T20" fmla="*/ 28 w 43"/>
                <a:gd name="T21" fmla="*/ 873 h 873"/>
                <a:gd name="T22" fmla="*/ 36 w 43"/>
                <a:gd name="T23" fmla="*/ 866 h 873"/>
                <a:gd name="T24" fmla="*/ 43 w 43"/>
                <a:gd name="T25" fmla="*/ 859 h 873"/>
                <a:gd name="T26" fmla="*/ 43 w 43"/>
                <a:gd name="T27" fmla="*/ 852 h 873"/>
                <a:gd name="T28" fmla="*/ 43 w 43"/>
                <a:gd name="T29" fmla="*/ 21 h 87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
                <a:gd name="T46" fmla="*/ 0 h 873"/>
                <a:gd name="T47" fmla="*/ 43 w 43"/>
                <a:gd name="T48" fmla="*/ 873 h 87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 h="873">
                  <a:moveTo>
                    <a:pt x="43" y="21"/>
                  </a:moveTo>
                  <a:lnTo>
                    <a:pt x="43" y="14"/>
                  </a:lnTo>
                  <a:lnTo>
                    <a:pt x="36" y="7"/>
                  </a:lnTo>
                  <a:lnTo>
                    <a:pt x="28" y="0"/>
                  </a:lnTo>
                  <a:lnTo>
                    <a:pt x="14" y="0"/>
                  </a:lnTo>
                  <a:lnTo>
                    <a:pt x="7" y="7"/>
                  </a:lnTo>
                  <a:lnTo>
                    <a:pt x="0" y="14"/>
                  </a:lnTo>
                  <a:lnTo>
                    <a:pt x="0" y="859"/>
                  </a:lnTo>
                  <a:lnTo>
                    <a:pt x="7" y="866"/>
                  </a:lnTo>
                  <a:lnTo>
                    <a:pt x="14" y="873"/>
                  </a:lnTo>
                  <a:lnTo>
                    <a:pt x="28" y="873"/>
                  </a:lnTo>
                  <a:lnTo>
                    <a:pt x="36" y="866"/>
                  </a:lnTo>
                  <a:lnTo>
                    <a:pt x="43" y="859"/>
                  </a:lnTo>
                  <a:lnTo>
                    <a:pt x="43" y="852"/>
                  </a:lnTo>
                  <a:lnTo>
                    <a:pt x="43" y="21"/>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526" name="Rectangle 230"/>
            <p:cNvSpPr>
              <a:spLocks noChangeArrowheads="1"/>
            </p:cNvSpPr>
            <p:nvPr/>
          </p:nvSpPr>
          <p:spPr bwMode="auto">
            <a:xfrm>
              <a:off x="4685" y="2031"/>
              <a:ext cx="42" cy="1004"/>
            </a:xfrm>
            <a:prstGeom prst="rect">
              <a:avLst/>
            </a:prstGeom>
            <a:solidFill>
              <a:srgbClr val="000000"/>
            </a:solidFill>
            <a:ln w="9525">
              <a:noFill/>
              <a:miter lim="800000"/>
              <a:headEnd/>
              <a:tailEnd/>
            </a:ln>
          </p:spPr>
          <p:txBody>
            <a:bodyPr/>
            <a:lstStyle/>
            <a:p>
              <a:endParaRPr lang="fr-FR">
                <a:latin typeface="Calibri" pitchFamily="34" charset="0"/>
              </a:endParaRPr>
            </a:p>
          </p:txBody>
        </p:sp>
        <p:sp>
          <p:nvSpPr>
            <p:cNvPr id="100527" name="Freeform 229"/>
            <p:cNvSpPr>
              <a:spLocks/>
            </p:cNvSpPr>
            <p:nvPr/>
          </p:nvSpPr>
          <p:spPr bwMode="auto">
            <a:xfrm>
              <a:off x="4646" y="2500"/>
              <a:ext cx="21" cy="478"/>
            </a:xfrm>
            <a:custGeom>
              <a:avLst/>
              <a:gdLst>
                <a:gd name="T0" fmla="*/ 21 w 21"/>
                <a:gd name="T1" fmla="*/ 10 h 478"/>
                <a:gd name="T2" fmla="*/ 21 w 21"/>
                <a:gd name="T3" fmla="*/ 7 h 478"/>
                <a:gd name="T4" fmla="*/ 18 w 21"/>
                <a:gd name="T5" fmla="*/ 3 h 478"/>
                <a:gd name="T6" fmla="*/ 18 w 21"/>
                <a:gd name="T7" fmla="*/ 0 h 478"/>
                <a:gd name="T8" fmla="*/ 7 w 21"/>
                <a:gd name="T9" fmla="*/ 0 h 478"/>
                <a:gd name="T10" fmla="*/ 0 w 21"/>
                <a:gd name="T11" fmla="*/ 7 h 478"/>
                <a:gd name="T12" fmla="*/ 0 w 21"/>
                <a:gd name="T13" fmla="*/ 475 h 478"/>
                <a:gd name="T14" fmla="*/ 4 w 21"/>
                <a:gd name="T15" fmla="*/ 475 h 478"/>
                <a:gd name="T16" fmla="*/ 7 w 21"/>
                <a:gd name="T17" fmla="*/ 478 h 478"/>
                <a:gd name="T18" fmla="*/ 18 w 21"/>
                <a:gd name="T19" fmla="*/ 478 h 478"/>
                <a:gd name="T20" fmla="*/ 18 w 21"/>
                <a:gd name="T21" fmla="*/ 475 h 478"/>
                <a:gd name="T22" fmla="*/ 21 w 21"/>
                <a:gd name="T23" fmla="*/ 475 h 478"/>
                <a:gd name="T24" fmla="*/ 21 w 21"/>
                <a:gd name="T25" fmla="*/ 468 h 478"/>
                <a:gd name="T26" fmla="*/ 21 w 21"/>
                <a:gd name="T27" fmla="*/ 10 h 4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
                <a:gd name="T43" fmla="*/ 0 h 478"/>
                <a:gd name="T44" fmla="*/ 21 w 21"/>
                <a:gd name="T45" fmla="*/ 478 h 47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 h="478">
                  <a:moveTo>
                    <a:pt x="21" y="10"/>
                  </a:moveTo>
                  <a:lnTo>
                    <a:pt x="21" y="7"/>
                  </a:lnTo>
                  <a:lnTo>
                    <a:pt x="18" y="3"/>
                  </a:lnTo>
                  <a:lnTo>
                    <a:pt x="18" y="0"/>
                  </a:lnTo>
                  <a:lnTo>
                    <a:pt x="7" y="0"/>
                  </a:lnTo>
                  <a:lnTo>
                    <a:pt x="0" y="7"/>
                  </a:lnTo>
                  <a:lnTo>
                    <a:pt x="0" y="475"/>
                  </a:lnTo>
                  <a:lnTo>
                    <a:pt x="4" y="475"/>
                  </a:lnTo>
                  <a:lnTo>
                    <a:pt x="7" y="478"/>
                  </a:lnTo>
                  <a:lnTo>
                    <a:pt x="18" y="478"/>
                  </a:lnTo>
                  <a:lnTo>
                    <a:pt x="18" y="475"/>
                  </a:lnTo>
                  <a:lnTo>
                    <a:pt x="21" y="475"/>
                  </a:lnTo>
                  <a:lnTo>
                    <a:pt x="21" y="468"/>
                  </a:lnTo>
                  <a:lnTo>
                    <a:pt x="21" y="10"/>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528" name="Freeform 228"/>
            <p:cNvSpPr>
              <a:spLocks/>
            </p:cNvSpPr>
            <p:nvPr/>
          </p:nvSpPr>
          <p:spPr bwMode="auto">
            <a:xfrm>
              <a:off x="4148" y="2500"/>
              <a:ext cx="105" cy="478"/>
            </a:xfrm>
            <a:custGeom>
              <a:avLst/>
              <a:gdLst>
                <a:gd name="T0" fmla="*/ 21 w 105"/>
                <a:gd name="T1" fmla="*/ 7 h 478"/>
                <a:gd name="T2" fmla="*/ 14 w 105"/>
                <a:gd name="T3" fmla="*/ 0 h 478"/>
                <a:gd name="T4" fmla="*/ 7 w 105"/>
                <a:gd name="T5" fmla="*/ 0 h 478"/>
                <a:gd name="T6" fmla="*/ 0 w 105"/>
                <a:gd name="T7" fmla="*/ 7 h 478"/>
                <a:gd name="T8" fmla="*/ 0 w 105"/>
                <a:gd name="T9" fmla="*/ 14 h 478"/>
                <a:gd name="T10" fmla="*/ 84 w 105"/>
                <a:gd name="T11" fmla="*/ 471 h 478"/>
                <a:gd name="T12" fmla="*/ 91 w 105"/>
                <a:gd name="T13" fmla="*/ 478 h 478"/>
                <a:gd name="T14" fmla="*/ 98 w 105"/>
                <a:gd name="T15" fmla="*/ 478 h 478"/>
                <a:gd name="T16" fmla="*/ 105 w 105"/>
                <a:gd name="T17" fmla="*/ 471 h 478"/>
                <a:gd name="T18" fmla="*/ 105 w 105"/>
                <a:gd name="T19" fmla="*/ 464 h 478"/>
                <a:gd name="T20" fmla="*/ 21 w 105"/>
                <a:gd name="T21" fmla="*/ 7 h 4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5"/>
                <a:gd name="T34" fmla="*/ 0 h 478"/>
                <a:gd name="T35" fmla="*/ 105 w 105"/>
                <a:gd name="T36" fmla="*/ 478 h 47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5" h="478">
                  <a:moveTo>
                    <a:pt x="21" y="7"/>
                  </a:moveTo>
                  <a:lnTo>
                    <a:pt x="14" y="0"/>
                  </a:lnTo>
                  <a:lnTo>
                    <a:pt x="7" y="0"/>
                  </a:lnTo>
                  <a:lnTo>
                    <a:pt x="0" y="7"/>
                  </a:lnTo>
                  <a:lnTo>
                    <a:pt x="0" y="14"/>
                  </a:lnTo>
                  <a:lnTo>
                    <a:pt x="84" y="471"/>
                  </a:lnTo>
                  <a:lnTo>
                    <a:pt x="91" y="478"/>
                  </a:lnTo>
                  <a:lnTo>
                    <a:pt x="98" y="478"/>
                  </a:lnTo>
                  <a:lnTo>
                    <a:pt x="105" y="471"/>
                  </a:lnTo>
                  <a:lnTo>
                    <a:pt x="105" y="464"/>
                  </a:lnTo>
                  <a:lnTo>
                    <a:pt x="21" y="7"/>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529" name="Freeform 227"/>
            <p:cNvSpPr>
              <a:spLocks/>
            </p:cNvSpPr>
            <p:nvPr/>
          </p:nvSpPr>
          <p:spPr bwMode="auto">
            <a:xfrm>
              <a:off x="4232" y="2500"/>
              <a:ext cx="63" cy="478"/>
            </a:xfrm>
            <a:custGeom>
              <a:avLst/>
              <a:gdLst>
                <a:gd name="T0" fmla="*/ 0 w 63"/>
                <a:gd name="T1" fmla="*/ 468 h 478"/>
                <a:gd name="T2" fmla="*/ 0 w 63"/>
                <a:gd name="T3" fmla="*/ 471 h 478"/>
                <a:gd name="T4" fmla="*/ 7 w 63"/>
                <a:gd name="T5" fmla="*/ 478 h 478"/>
                <a:gd name="T6" fmla="*/ 14 w 63"/>
                <a:gd name="T7" fmla="*/ 478 h 478"/>
                <a:gd name="T8" fmla="*/ 21 w 63"/>
                <a:gd name="T9" fmla="*/ 471 h 478"/>
                <a:gd name="T10" fmla="*/ 21 w 63"/>
                <a:gd name="T11" fmla="*/ 468 h 478"/>
                <a:gd name="T12" fmla="*/ 63 w 63"/>
                <a:gd name="T13" fmla="*/ 10 h 478"/>
                <a:gd name="T14" fmla="*/ 63 w 63"/>
                <a:gd name="T15" fmla="*/ 7 h 478"/>
                <a:gd name="T16" fmla="*/ 56 w 63"/>
                <a:gd name="T17" fmla="*/ 0 h 478"/>
                <a:gd name="T18" fmla="*/ 49 w 63"/>
                <a:gd name="T19" fmla="*/ 0 h 478"/>
                <a:gd name="T20" fmla="*/ 42 w 63"/>
                <a:gd name="T21" fmla="*/ 7 h 478"/>
                <a:gd name="T22" fmla="*/ 42 w 63"/>
                <a:gd name="T23" fmla="*/ 10 h 478"/>
                <a:gd name="T24" fmla="*/ 0 w 63"/>
                <a:gd name="T25" fmla="*/ 468 h 47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3"/>
                <a:gd name="T40" fmla="*/ 0 h 478"/>
                <a:gd name="T41" fmla="*/ 63 w 63"/>
                <a:gd name="T42" fmla="*/ 478 h 47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3" h="478">
                  <a:moveTo>
                    <a:pt x="0" y="468"/>
                  </a:moveTo>
                  <a:lnTo>
                    <a:pt x="0" y="471"/>
                  </a:lnTo>
                  <a:lnTo>
                    <a:pt x="7" y="478"/>
                  </a:lnTo>
                  <a:lnTo>
                    <a:pt x="14" y="478"/>
                  </a:lnTo>
                  <a:lnTo>
                    <a:pt x="21" y="471"/>
                  </a:lnTo>
                  <a:lnTo>
                    <a:pt x="21" y="468"/>
                  </a:lnTo>
                  <a:lnTo>
                    <a:pt x="63" y="10"/>
                  </a:lnTo>
                  <a:lnTo>
                    <a:pt x="63" y="7"/>
                  </a:lnTo>
                  <a:lnTo>
                    <a:pt x="56" y="0"/>
                  </a:lnTo>
                  <a:lnTo>
                    <a:pt x="49" y="0"/>
                  </a:lnTo>
                  <a:lnTo>
                    <a:pt x="42" y="7"/>
                  </a:lnTo>
                  <a:lnTo>
                    <a:pt x="42" y="10"/>
                  </a:lnTo>
                  <a:lnTo>
                    <a:pt x="0" y="468"/>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530" name="Freeform 226"/>
            <p:cNvSpPr>
              <a:spLocks/>
            </p:cNvSpPr>
            <p:nvPr/>
          </p:nvSpPr>
          <p:spPr bwMode="auto">
            <a:xfrm>
              <a:off x="4274" y="2500"/>
              <a:ext cx="102" cy="478"/>
            </a:xfrm>
            <a:custGeom>
              <a:avLst/>
              <a:gdLst>
                <a:gd name="T0" fmla="*/ 21 w 102"/>
                <a:gd name="T1" fmla="*/ 7 h 478"/>
                <a:gd name="T2" fmla="*/ 14 w 102"/>
                <a:gd name="T3" fmla="*/ 0 h 478"/>
                <a:gd name="T4" fmla="*/ 7 w 102"/>
                <a:gd name="T5" fmla="*/ 0 h 478"/>
                <a:gd name="T6" fmla="*/ 0 w 102"/>
                <a:gd name="T7" fmla="*/ 7 h 478"/>
                <a:gd name="T8" fmla="*/ 0 w 102"/>
                <a:gd name="T9" fmla="*/ 14 h 478"/>
                <a:gd name="T10" fmla="*/ 81 w 102"/>
                <a:gd name="T11" fmla="*/ 471 h 478"/>
                <a:gd name="T12" fmla="*/ 88 w 102"/>
                <a:gd name="T13" fmla="*/ 478 h 478"/>
                <a:gd name="T14" fmla="*/ 95 w 102"/>
                <a:gd name="T15" fmla="*/ 478 h 478"/>
                <a:gd name="T16" fmla="*/ 102 w 102"/>
                <a:gd name="T17" fmla="*/ 471 h 478"/>
                <a:gd name="T18" fmla="*/ 102 w 102"/>
                <a:gd name="T19" fmla="*/ 464 h 478"/>
                <a:gd name="T20" fmla="*/ 21 w 102"/>
                <a:gd name="T21" fmla="*/ 7 h 4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2"/>
                <a:gd name="T34" fmla="*/ 0 h 478"/>
                <a:gd name="T35" fmla="*/ 102 w 102"/>
                <a:gd name="T36" fmla="*/ 478 h 47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2" h="478">
                  <a:moveTo>
                    <a:pt x="21" y="7"/>
                  </a:moveTo>
                  <a:lnTo>
                    <a:pt x="14" y="0"/>
                  </a:lnTo>
                  <a:lnTo>
                    <a:pt x="7" y="0"/>
                  </a:lnTo>
                  <a:lnTo>
                    <a:pt x="0" y="7"/>
                  </a:lnTo>
                  <a:lnTo>
                    <a:pt x="0" y="14"/>
                  </a:lnTo>
                  <a:lnTo>
                    <a:pt x="81" y="471"/>
                  </a:lnTo>
                  <a:lnTo>
                    <a:pt x="88" y="478"/>
                  </a:lnTo>
                  <a:lnTo>
                    <a:pt x="95" y="478"/>
                  </a:lnTo>
                  <a:lnTo>
                    <a:pt x="102" y="471"/>
                  </a:lnTo>
                  <a:lnTo>
                    <a:pt x="102" y="464"/>
                  </a:lnTo>
                  <a:lnTo>
                    <a:pt x="21" y="7"/>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531" name="Freeform 225"/>
            <p:cNvSpPr>
              <a:spLocks/>
            </p:cNvSpPr>
            <p:nvPr/>
          </p:nvSpPr>
          <p:spPr bwMode="auto">
            <a:xfrm>
              <a:off x="4355" y="2500"/>
              <a:ext cx="63" cy="478"/>
            </a:xfrm>
            <a:custGeom>
              <a:avLst/>
              <a:gdLst>
                <a:gd name="T0" fmla="*/ 0 w 63"/>
                <a:gd name="T1" fmla="*/ 468 h 478"/>
                <a:gd name="T2" fmla="*/ 0 w 63"/>
                <a:gd name="T3" fmla="*/ 471 h 478"/>
                <a:gd name="T4" fmla="*/ 7 w 63"/>
                <a:gd name="T5" fmla="*/ 478 h 478"/>
                <a:gd name="T6" fmla="*/ 14 w 63"/>
                <a:gd name="T7" fmla="*/ 478 h 478"/>
                <a:gd name="T8" fmla="*/ 21 w 63"/>
                <a:gd name="T9" fmla="*/ 471 h 478"/>
                <a:gd name="T10" fmla="*/ 21 w 63"/>
                <a:gd name="T11" fmla="*/ 468 h 478"/>
                <a:gd name="T12" fmla="*/ 63 w 63"/>
                <a:gd name="T13" fmla="*/ 10 h 478"/>
                <a:gd name="T14" fmla="*/ 63 w 63"/>
                <a:gd name="T15" fmla="*/ 7 h 478"/>
                <a:gd name="T16" fmla="*/ 56 w 63"/>
                <a:gd name="T17" fmla="*/ 0 h 478"/>
                <a:gd name="T18" fmla="*/ 49 w 63"/>
                <a:gd name="T19" fmla="*/ 0 h 478"/>
                <a:gd name="T20" fmla="*/ 42 w 63"/>
                <a:gd name="T21" fmla="*/ 7 h 478"/>
                <a:gd name="T22" fmla="*/ 42 w 63"/>
                <a:gd name="T23" fmla="*/ 10 h 478"/>
                <a:gd name="T24" fmla="*/ 0 w 63"/>
                <a:gd name="T25" fmla="*/ 468 h 47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3"/>
                <a:gd name="T40" fmla="*/ 0 h 478"/>
                <a:gd name="T41" fmla="*/ 63 w 63"/>
                <a:gd name="T42" fmla="*/ 478 h 47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3" h="478">
                  <a:moveTo>
                    <a:pt x="0" y="468"/>
                  </a:moveTo>
                  <a:lnTo>
                    <a:pt x="0" y="471"/>
                  </a:lnTo>
                  <a:lnTo>
                    <a:pt x="7" y="478"/>
                  </a:lnTo>
                  <a:lnTo>
                    <a:pt x="14" y="478"/>
                  </a:lnTo>
                  <a:lnTo>
                    <a:pt x="21" y="471"/>
                  </a:lnTo>
                  <a:lnTo>
                    <a:pt x="21" y="468"/>
                  </a:lnTo>
                  <a:lnTo>
                    <a:pt x="63" y="10"/>
                  </a:lnTo>
                  <a:lnTo>
                    <a:pt x="63" y="7"/>
                  </a:lnTo>
                  <a:lnTo>
                    <a:pt x="56" y="0"/>
                  </a:lnTo>
                  <a:lnTo>
                    <a:pt x="49" y="0"/>
                  </a:lnTo>
                  <a:lnTo>
                    <a:pt x="42" y="7"/>
                  </a:lnTo>
                  <a:lnTo>
                    <a:pt x="42" y="10"/>
                  </a:lnTo>
                  <a:lnTo>
                    <a:pt x="0" y="468"/>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532" name="Freeform 224"/>
            <p:cNvSpPr>
              <a:spLocks/>
            </p:cNvSpPr>
            <p:nvPr/>
          </p:nvSpPr>
          <p:spPr bwMode="auto">
            <a:xfrm>
              <a:off x="4397" y="2500"/>
              <a:ext cx="105" cy="478"/>
            </a:xfrm>
            <a:custGeom>
              <a:avLst/>
              <a:gdLst>
                <a:gd name="T0" fmla="*/ 21 w 105"/>
                <a:gd name="T1" fmla="*/ 7 h 478"/>
                <a:gd name="T2" fmla="*/ 14 w 105"/>
                <a:gd name="T3" fmla="*/ 0 h 478"/>
                <a:gd name="T4" fmla="*/ 7 w 105"/>
                <a:gd name="T5" fmla="*/ 0 h 478"/>
                <a:gd name="T6" fmla="*/ 0 w 105"/>
                <a:gd name="T7" fmla="*/ 7 h 478"/>
                <a:gd name="T8" fmla="*/ 0 w 105"/>
                <a:gd name="T9" fmla="*/ 14 h 478"/>
                <a:gd name="T10" fmla="*/ 84 w 105"/>
                <a:gd name="T11" fmla="*/ 471 h 478"/>
                <a:gd name="T12" fmla="*/ 91 w 105"/>
                <a:gd name="T13" fmla="*/ 478 h 478"/>
                <a:gd name="T14" fmla="*/ 98 w 105"/>
                <a:gd name="T15" fmla="*/ 478 h 478"/>
                <a:gd name="T16" fmla="*/ 105 w 105"/>
                <a:gd name="T17" fmla="*/ 471 h 478"/>
                <a:gd name="T18" fmla="*/ 105 w 105"/>
                <a:gd name="T19" fmla="*/ 464 h 478"/>
                <a:gd name="T20" fmla="*/ 21 w 105"/>
                <a:gd name="T21" fmla="*/ 7 h 4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5"/>
                <a:gd name="T34" fmla="*/ 0 h 478"/>
                <a:gd name="T35" fmla="*/ 105 w 105"/>
                <a:gd name="T36" fmla="*/ 478 h 47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5" h="478">
                  <a:moveTo>
                    <a:pt x="21" y="7"/>
                  </a:moveTo>
                  <a:lnTo>
                    <a:pt x="14" y="0"/>
                  </a:lnTo>
                  <a:lnTo>
                    <a:pt x="7" y="0"/>
                  </a:lnTo>
                  <a:lnTo>
                    <a:pt x="0" y="7"/>
                  </a:lnTo>
                  <a:lnTo>
                    <a:pt x="0" y="14"/>
                  </a:lnTo>
                  <a:lnTo>
                    <a:pt x="84" y="471"/>
                  </a:lnTo>
                  <a:lnTo>
                    <a:pt x="91" y="478"/>
                  </a:lnTo>
                  <a:lnTo>
                    <a:pt x="98" y="478"/>
                  </a:lnTo>
                  <a:lnTo>
                    <a:pt x="105" y="471"/>
                  </a:lnTo>
                  <a:lnTo>
                    <a:pt x="105" y="464"/>
                  </a:lnTo>
                  <a:lnTo>
                    <a:pt x="21" y="7"/>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533" name="Freeform 223"/>
            <p:cNvSpPr>
              <a:spLocks/>
            </p:cNvSpPr>
            <p:nvPr/>
          </p:nvSpPr>
          <p:spPr bwMode="auto">
            <a:xfrm>
              <a:off x="4481" y="2500"/>
              <a:ext cx="60" cy="478"/>
            </a:xfrm>
            <a:custGeom>
              <a:avLst/>
              <a:gdLst>
                <a:gd name="T0" fmla="*/ 0 w 60"/>
                <a:gd name="T1" fmla="*/ 468 h 478"/>
                <a:gd name="T2" fmla="*/ 0 w 60"/>
                <a:gd name="T3" fmla="*/ 471 h 478"/>
                <a:gd name="T4" fmla="*/ 7 w 60"/>
                <a:gd name="T5" fmla="*/ 478 h 478"/>
                <a:gd name="T6" fmla="*/ 14 w 60"/>
                <a:gd name="T7" fmla="*/ 478 h 478"/>
                <a:gd name="T8" fmla="*/ 21 w 60"/>
                <a:gd name="T9" fmla="*/ 471 h 478"/>
                <a:gd name="T10" fmla="*/ 21 w 60"/>
                <a:gd name="T11" fmla="*/ 468 h 478"/>
                <a:gd name="T12" fmla="*/ 60 w 60"/>
                <a:gd name="T13" fmla="*/ 10 h 478"/>
                <a:gd name="T14" fmla="*/ 60 w 60"/>
                <a:gd name="T15" fmla="*/ 7 h 478"/>
                <a:gd name="T16" fmla="*/ 53 w 60"/>
                <a:gd name="T17" fmla="*/ 0 h 478"/>
                <a:gd name="T18" fmla="*/ 46 w 60"/>
                <a:gd name="T19" fmla="*/ 0 h 478"/>
                <a:gd name="T20" fmla="*/ 39 w 60"/>
                <a:gd name="T21" fmla="*/ 7 h 478"/>
                <a:gd name="T22" fmla="*/ 39 w 60"/>
                <a:gd name="T23" fmla="*/ 10 h 478"/>
                <a:gd name="T24" fmla="*/ 0 w 60"/>
                <a:gd name="T25" fmla="*/ 468 h 47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0"/>
                <a:gd name="T40" fmla="*/ 0 h 478"/>
                <a:gd name="T41" fmla="*/ 60 w 60"/>
                <a:gd name="T42" fmla="*/ 478 h 47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0" h="478">
                  <a:moveTo>
                    <a:pt x="0" y="468"/>
                  </a:moveTo>
                  <a:lnTo>
                    <a:pt x="0" y="471"/>
                  </a:lnTo>
                  <a:lnTo>
                    <a:pt x="7" y="478"/>
                  </a:lnTo>
                  <a:lnTo>
                    <a:pt x="14" y="478"/>
                  </a:lnTo>
                  <a:lnTo>
                    <a:pt x="21" y="471"/>
                  </a:lnTo>
                  <a:lnTo>
                    <a:pt x="21" y="468"/>
                  </a:lnTo>
                  <a:lnTo>
                    <a:pt x="60" y="10"/>
                  </a:lnTo>
                  <a:lnTo>
                    <a:pt x="60" y="7"/>
                  </a:lnTo>
                  <a:lnTo>
                    <a:pt x="53" y="0"/>
                  </a:lnTo>
                  <a:lnTo>
                    <a:pt x="46" y="0"/>
                  </a:lnTo>
                  <a:lnTo>
                    <a:pt x="39" y="7"/>
                  </a:lnTo>
                  <a:lnTo>
                    <a:pt x="39" y="10"/>
                  </a:lnTo>
                  <a:lnTo>
                    <a:pt x="0" y="468"/>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534" name="Freeform 222"/>
            <p:cNvSpPr>
              <a:spLocks/>
            </p:cNvSpPr>
            <p:nvPr/>
          </p:nvSpPr>
          <p:spPr bwMode="auto">
            <a:xfrm>
              <a:off x="4520" y="2500"/>
              <a:ext cx="105" cy="478"/>
            </a:xfrm>
            <a:custGeom>
              <a:avLst/>
              <a:gdLst>
                <a:gd name="T0" fmla="*/ 21 w 105"/>
                <a:gd name="T1" fmla="*/ 7 h 478"/>
                <a:gd name="T2" fmla="*/ 14 w 105"/>
                <a:gd name="T3" fmla="*/ 0 h 478"/>
                <a:gd name="T4" fmla="*/ 7 w 105"/>
                <a:gd name="T5" fmla="*/ 0 h 478"/>
                <a:gd name="T6" fmla="*/ 0 w 105"/>
                <a:gd name="T7" fmla="*/ 7 h 478"/>
                <a:gd name="T8" fmla="*/ 0 w 105"/>
                <a:gd name="T9" fmla="*/ 14 h 478"/>
                <a:gd name="T10" fmla="*/ 84 w 105"/>
                <a:gd name="T11" fmla="*/ 471 h 478"/>
                <a:gd name="T12" fmla="*/ 91 w 105"/>
                <a:gd name="T13" fmla="*/ 478 h 478"/>
                <a:gd name="T14" fmla="*/ 98 w 105"/>
                <a:gd name="T15" fmla="*/ 478 h 478"/>
                <a:gd name="T16" fmla="*/ 105 w 105"/>
                <a:gd name="T17" fmla="*/ 471 h 478"/>
                <a:gd name="T18" fmla="*/ 105 w 105"/>
                <a:gd name="T19" fmla="*/ 464 h 478"/>
                <a:gd name="T20" fmla="*/ 21 w 105"/>
                <a:gd name="T21" fmla="*/ 7 h 4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5"/>
                <a:gd name="T34" fmla="*/ 0 h 478"/>
                <a:gd name="T35" fmla="*/ 105 w 105"/>
                <a:gd name="T36" fmla="*/ 478 h 47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5" h="478">
                  <a:moveTo>
                    <a:pt x="21" y="7"/>
                  </a:moveTo>
                  <a:lnTo>
                    <a:pt x="14" y="0"/>
                  </a:lnTo>
                  <a:lnTo>
                    <a:pt x="7" y="0"/>
                  </a:lnTo>
                  <a:lnTo>
                    <a:pt x="0" y="7"/>
                  </a:lnTo>
                  <a:lnTo>
                    <a:pt x="0" y="14"/>
                  </a:lnTo>
                  <a:lnTo>
                    <a:pt x="84" y="471"/>
                  </a:lnTo>
                  <a:lnTo>
                    <a:pt x="91" y="478"/>
                  </a:lnTo>
                  <a:lnTo>
                    <a:pt x="98" y="478"/>
                  </a:lnTo>
                  <a:lnTo>
                    <a:pt x="105" y="471"/>
                  </a:lnTo>
                  <a:lnTo>
                    <a:pt x="105" y="464"/>
                  </a:lnTo>
                  <a:lnTo>
                    <a:pt x="21" y="7"/>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535" name="Freeform 221"/>
            <p:cNvSpPr>
              <a:spLocks/>
            </p:cNvSpPr>
            <p:nvPr/>
          </p:nvSpPr>
          <p:spPr bwMode="auto">
            <a:xfrm>
              <a:off x="4604" y="2500"/>
              <a:ext cx="63" cy="478"/>
            </a:xfrm>
            <a:custGeom>
              <a:avLst/>
              <a:gdLst>
                <a:gd name="T0" fmla="*/ 0 w 63"/>
                <a:gd name="T1" fmla="*/ 468 h 478"/>
                <a:gd name="T2" fmla="*/ 0 w 63"/>
                <a:gd name="T3" fmla="*/ 471 h 478"/>
                <a:gd name="T4" fmla="*/ 7 w 63"/>
                <a:gd name="T5" fmla="*/ 478 h 478"/>
                <a:gd name="T6" fmla="*/ 14 w 63"/>
                <a:gd name="T7" fmla="*/ 478 h 478"/>
                <a:gd name="T8" fmla="*/ 21 w 63"/>
                <a:gd name="T9" fmla="*/ 471 h 478"/>
                <a:gd name="T10" fmla="*/ 21 w 63"/>
                <a:gd name="T11" fmla="*/ 468 h 478"/>
                <a:gd name="T12" fmla="*/ 63 w 63"/>
                <a:gd name="T13" fmla="*/ 10 h 478"/>
                <a:gd name="T14" fmla="*/ 63 w 63"/>
                <a:gd name="T15" fmla="*/ 7 h 478"/>
                <a:gd name="T16" fmla="*/ 56 w 63"/>
                <a:gd name="T17" fmla="*/ 0 h 478"/>
                <a:gd name="T18" fmla="*/ 49 w 63"/>
                <a:gd name="T19" fmla="*/ 0 h 478"/>
                <a:gd name="T20" fmla="*/ 42 w 63"/>
                <a:gd name="T21" fmla="*/ 7 h 478"/>
                <a:gd name="T22" fmla="*/ 42 w 63"/>
                <a:gd name="T23" fmla="*/ 10 h 478"/>
                <a:gd name="T24" fmla="*/ 0 w 63"/>
                <a:gd name="T25" fmla="*/ 468 h 47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3"/>
                <a:gd name="T40" fmla="*/ 0 h 478"/>
                <a:gd name="T41" fmla="*/ 63 w 63"/>
                <a:gd name="T42" fmla="*/ 478 h 47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3" h="478">
                  <a:moveTo>
                    <a:pt x="0" y="468"/>
                  </a:moveTo>
                  <a:lnTo>
                    <a:pt x="0" y="471"/>
                  </a:lnTo>
                  <a:lnTo>
                    <a:pt x="7" y="478"/>
                  </a:lnTo>
                  <a:lnTo>
                    <a:pt x="14" y="478"/>
                  </a:lnTo>
                  <a:lnTo>
                    <a:pt x="21" y="471"/>
                  </a:lnTo>
                  <a:lnTo>
                    <a:pt x="21" y="468"/>
                  </a:lnTo>
                  <a:lnTo>
                    <a:pt x="63" y="10"/>
                  </a:lnTo>
                  <a:lnTo>
                    <a:pt x="63" y="7"/>
                  </a:lnTo>
                  <a:lnTo>
                    <a:pt x="56" y="0"/>
                  </a:lnTo>
                  <a:lnTo>
                    <a:pt x="49" y="0"/>
                  </a:lnTo>
                  <a:lnTo>
                    <a:pt x="42" y="7"/>
                  </a:lnTo>
                  <a:lnTo>
                    <a:pt x="42" y="10"/>
                  </a:lnTo>
                  <a:lnTo>
                    <a:pt x="0" y="468"/>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536" name="Freeform 220"/>
            <p:cNvSpPr>
              <a:spLocks/>
            </p:cNvSpPr>
            <p:nvPr/>
          </p:nvSpPr>
          <p:spPr bwMode="auto">
            <a:xfrm>
              <a:off x="4148" y="2500"/>
              <a:ext cx="21" cy="478"/>
            </a:xfrm>
            <a:custGeom>
              <a:avLst/>
              <a:gdLst>
                <a:gd name="T0" fmla="*/ 21 w 21"/>
                <a:gd name="T1" fmla="*/ 10 h 478"/>
                <a:gd name="T2" fmla="*/ 21 w 21"/>
                <a:gd name="T3" fmla="*/ 7 h 478"/>
                <a:gd name="T4" fmla="*/ 17 w 21"/>
                <a:gd name="T5" fmla="*/ 3 h 478"/>
                <a:gd name="T6" fmla="*/ 17 w 21"/>
                <a:gd name="T7" fmla="*/ 0 h 478"/>
                <a:gd name="T8" fmla="*/ 7 w 21"/>
                <a:gd name="T9" fmla="*/ 0 h 478"/>
                <a:gd name="T10" fmla="*/ 0 w 21"/>
                <a:gd name="T11" fmla="*/ 7 h 478"/>
                <a:gd name="T12" fmla="*/ 0 w 21"/>
                <a:gd name="T13" fmla="*/ 475 h 478"/>
                <a:gd name="T14" fmla="*/ 3 w 21"/>
                <a:gd name="T15" fmla="*/ 475 h 478"/>
                <a:gd name="T16" fmla="*/ 7 w 21"/>
                <a:gd name="T17" fmla="*/ 478 h 478"/>
                <a:gd name="T18" fmla="*/ 17 w 21"/>
                <a:gd name="T19" fmla="*/ 478 h 478"/>
                <a:gd name="T20" fmla="*/ 17 w 21"/>
                <a:gd name="T21" fmla="*/ 475 h 478"/>
                <a:gd name="T22" fmla="*/ 21 w 21"/>
                <a:gd name="T23" fmla="*/ 475 h 478"/>
                <a:gd name="T24" fmla="*/ 21 w 21"/>
                <a:gd name="T25" fmla="*/ 468 h 478"/>
                <a:gd name="T26" fmla="*/ 21 w 21"/>
                <a:gd name="T27" fmla="*/ 10 h 4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
                <a:gd name="T43" fmla="*/ 0 h 478"/>
                <a:gd name="T44" fmla="*/ 21 w 21"/>
                <a:gd name="T45" fmla="*/ 478 h 47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 h="478">
                  <a:moveTo>
                    <a:pt x="21" y="10"/>
                  </a:moveTo>
                  <a:lnTo>
                    <a:pt x="21" y="7"/>
                  </a:lnTo>
                  <a:lnTo>
                    <a:pt x="17" y="3"/>
                  </a:lnTo>
                  <a:lnTo>
                    <a:pt x="17" y="0"/>
                  </a:lnTo>
                  <a:lnTo>
                    <a:pt x="7" y="0"/>
                  </a:lnTo>
                  <a:lnTo>
                    <a:pt x="0" y="7"/>
                  </a:lnTo>
                  <a:lnTo>
                    <a:pt x="0" y="475"/>
                  </a:lnTo>
                  <a:lnTo>
                    <a:pt x="3" y="475"/>
                  </a:lnTo>
                  <a:lnTo>
                    <a:pt x="7" y="478"/>
                  </a:lnTo>
                  <a:lnTo>
                    <a:pt x="17" y="478"/>
                  </a:lnTo>
                  <a:lnTo>
                    <a:pt x="17" y="475"/>
                  </a:lnTo>
                  <a:lnTo>
                    <a:pt x="21" y="475"/>
                  </a:lnTo>
                  <a:lnTo>
                    <a:pt x="21" y="468"/>
                  </a:lnTo>
                  <a:lnTo>
                    <a:pt x="21" y="10"/>
                  </a:lnTo>
                  <a:close/>
                </a:path>
              </a:pathLst>
            </a:custGeom>
            <a:solidFill>
              <a:srgbClr val="000000"/>
            </a:solidFill>
            <a:ln w="9525">
              <a:noFill/>
              <a:round/>
              <a:headEnd/>
              <a:tailEnd/>
            </a:ln>
          </p:spPr>
          <p:txBody>
            <a:bodyPr/>
            <a:lstStyle/>
            <a:p>
              <a:endParaRPr lang="fr-FR">
                <a:latin typeface="Calibri" pitchFamily="34" charset="0"/>
              </a:endParaRPr>
            </a:p>
          </p:txBody>
        </p:sp>
        <p:sp>
          <p:nvSpPr>
            <p:cNvPr id="100537" name="Line 219"/>
            <p:cNvSpPr>
              <a:spLocks noChangeShapeType="1"/>
            </p:cNvSpPr>
            <p:nvPr/>
          </p:nvSpPr>
          <p:spPr bwMode="auto">
            <a:xfrm flipV="1">
              <a:off x="2448" y="1954"/>
              <a:ext cx="456" cy="792"/>
            </a:xfrm>
            <a:prstGeom prst="line">
              <a:avLst/>
            </a:prstGeom>
            <a:noFill/>
            <a:ln w="0">
              <a:solidFill>
                <a:srgbClr val="000000"/>
              </a:solidFill>
              <a:round/>
              <a:headEnd/>
              <a:tailEnd/>
            </a:ln>
          </p:spPr>
          <p:txBody>
            <a:bodyPr/>
            <a:lstStyle/>
            <a:p>
              <a:endParaRPr lang="fr-FR"/>
            </a:p>
          </p:txBody>
        </p:sp>
        <p:sp>
          <p:nvSpPr>
            <p:cNvPr id="100538" name="Freeform 218"/>
            <p:cNvSpPr>
              <a:spLocks/>
            </p:cNvSpPr>
            <p:nvPr/>
          </p:nvSpPr>
          <p:spPr bwMode="auto">
            <a:xfrm>
              <a:off x="2841" y="1954"/>
              <a:ext cx="63" cy="74"/>
            </a:xfrm>
            <a:custGeom>
              <a:avLst/>
              <a:gdLst>
                <a:gd name="T0" fmla="*/ 0 w 63"/>
                <a:gd name="T1" fmla="*/ 42 h 74"/>
                <a:gd name="T2" fmla="*/ 63 w 63"/>
                <a:gd name="T3" fmla="*/ 0 h 74"/>
                <a:gd name="T4" fmla="*/ 56 w 63"/>
                <a:gd name="T5" fmla="*/ 74 h 74"/>
                <a:gd name="T6" fmla="*/ 46 w 63"/>
                <a:gd name="T7" fmla="*/ 28 h 74"/>
                <a:gd name="T8" fmla="*/ 0 w 63"/>
                <a:gd name="T9" fmla="*/ 42 h 74"/>
                <a:gd name="T10" fmla="*/ 0 60000 65536"/>
                <a:gd name="T11" fmla="*/ 0 60000 65536"/>
                <a:gd name="T12" fmla="*/ 0 60000 65536"/>
                <a:gd name="T13" fmla="*/ 0 60000 65536"/>
                <a:gd name="T14" fmla="*/ 0 60000 65536"/>
                <a:gd name="T15" fmla="*/ 0 w 63"/>
                <a:gd name="T16" fmla="*/ 0 h 74"/>
                <a:gd name="T17" fmla="*/ 63 w 63"/>
                <a:gd name="T18" fmla="*/ 74 h 74"/>
              </a:gdLst>
              <a:ahLst/>
              <a:cxnLst>
                <a:cxn ang="T10">
                  <a:pos x="T0" y="T1"/>
                </a:cxn>
                <a:cxn ang="T11">
                  <a:pos x="T2" y="T3"/>
                </a:cxn>
                <a:cxn ang="T12">
                  <a:pos x="T4" y="T5"/>
                </a:cxn>
                <a:cxn ang="T13">
                  <a:pos x="T6" y="T7"/>
                </a:cxn>
                <a:cxn ang="T14">
                  <a:pos x="T8" y="T9"/>
                </a:cxn>
              </a:cxnLst>
              <a:rect l="T15" t="T16" r="T17" b="T18"/>
              <a:pathLst>
                <a:path w="63" h="74">
                  <a:moveTo>
                    <a:pt x="0" y="42"/>
                  </a:moveTo>
                  <a:lnTo>
                    <a:pt x="63" y="0"/>
                  </a:lnTo>
                  <a:lnTo>
                    <a:pt x="56" y="74"/>
                  </a:lnTo>
                  <a:lnTo>
                    <a:pt x="46" y="28"/>
                  </a:lnTo>
                  <a:lnTo>
                    <a:pt x="0" y="42"/>
                  </a:lnTo>
                  <a:close/>
                </a:path>
              </a:pathLst>
            </a:custGeom>
            <a:solidFill>
              <a:srgbClr val="000000"/>
            </a:solidFill>
            <a:ln w="0">
              <a:solidFill>
                <a:srgbClr val="000000"/>
              </a:solidFill>
              <a:round/>
              <a:headEnd/>
              <a:tailEnd/>
            </a:ln>
          </p:spPr>
          <p:txBody>
            <a:bodyPr/>
            <a:lstStyle/>
            <a:p>
              <a:endParaRPr lang="fr-FR">
                <a:latin typeface="Calibri" pitchFamily="34" charset="0"/>
              </a:endParaRPr>
            </a:p>
          </p:txBody>
        </p:sp>
        <p:sp>
          <p:nvSpPr>
            <p:cNvPr id="100539" name="Rectangle 217"/>
            <p:cNvSpPr>
              <a:spLocks noChangeArrowheads="1"/>
            </p:cNvSpPr>
            <p:nvPr/>
          </p:nvSpPr>
          <p:spPr bwMode="auto">
            <a:xfrm>
              <a:off x="414" y="3084"/>
              <a:ext cx="2124" cy="204"/>
            </a:xfrm>
            <a:prstGeom prst="rect">
              <a:avLst/>
            </a:prstGeom>
            <a:noFill/>
            <a:ln w="9525">
              <a:noFill/>
              <a:miter lim="800000"/>
              <a:headEnd/>
              <a:tailEnd/>
            </a:ln>
          </p:spPr>
          <p:txBody>
            <a:bodyPr wrap="none" lIns="0" tIns="0" rIns="0" bIns="0">
              <a:spAutoFit/>
            </a:bodyPr>
            <a:lstStyle/>
            <a:p>
              <a:pPr algn="just"/>
              <a:r>
                <a:rPr lang="en-US" sz="900">
                  <a:solidFill>
                    <a:srgbClr val="000000"/>
                  </a:solidFill>
                  <a:latin typeface="Calibri" pitchFamily="34" charset="0"/>
                  <a:ea typeface="Times New Roman" pitchFamily="18" charset="0"/>
                  <a:cs typeface="ISOCPEUR"/>
                </a:rPr>
                <a:t>Ressort qui tend la courroie</a:t>
              </a:r>
              <a:endParaRPr lang="en-US">
                <a:ea typeface="Times New Roman" pitchFamily="18" charset="0"/>
                <a:cs typeface="Arial" charset="0"/>
              </a:endParaRPr>
            </a:p>
          </p:txBody>
        </p:sp>
        <p:sp>
          <p:nvSpPr>
            <p:cNvPr id="100540" name="Freeform 216"/>
            <p:cNvSpPr>
              <a:spLocks/>
            </p:cNvSpPr>
            <p:nvPr/>
          </p:nvSpPr>
          <p:spPr bwMode="auto">
            <a:xfrm>
              <a:off x="2406" y="2204"/>
              <a:ext cx="1949" cy="996"/>
            </a:xfrm>
            <a:custGeom>
              <a:avLst/>
              <a:gdLst>
                <a:gd name="T0" fmla="*/ 0 w 1949"/>
                <a:gd name="T1" fmla="*/ 996 h 996"/>
                <a:gd name="T2" fmla="*/ 1742 w 1949"/>
                <a:gd name="T3" fmla="*/ 0 h 996"/>
                <a:gd name="T4" fmla="*/ 1949 w 1949"/>
                <a:gd name="T5" fmla="*/ 208 h 996"/>
                <a:gd name="T6" fmla="*/ 0 60000 65536"/>
                <a:gd name="T7" fmla="*/ 0 60000 65536"/>
                <a:gd name="T8" fmla="*/ 0 60000 65536"/>
                <a:gd name="T9" fmla="*/ 0 w 1949"/>
                <a:gd name="T10" fmla="*/ 0 h 996"/>
                <a:gd name="T11" fmla="*/ 1949 w 1949"/>
                <a:gd name="T12" fmla="*/ 996 h 996"/>
              </a:gdLst>
              <a:ahLst/>
              <a:cxnLst>
                <a:cxn ang="T6">
                  <a:pos x="T0" y="T1"/>
                </a:cxn>
                <a:cxn ang="T7">
                  <a:pos x="T2" y="T3"/>
                </a:cxn>
                <a:cxn ang="T8">
                  <a:pos x="T4" y="T5"/>
                </a:cxn>
              </a:cxnLst>
              <a:rect l="T9" t="T10" r="T11" b="T12"/>
              <a:pathLst>
                <a:path w="1949" h="996">
                  <a:moveTo>
                    <a:pt x="0" y="996"/>
                  </a:moveTo>
                  <a:lnTo>
                    <a:pt x="1742" y="0"/>
                  </a:lnTo>
                  <a:lnTo>
                    <a:pt x="1949" y="208"/>
                  </a:lnTo>
                </a:path>
              </a:pathLst>
            </a:custGeom>
            <a:noFill/>
            <a:ln w="0">
              <a:solidFill>
                <a:srgbClr val="000000"/>
              </a:solidFill>
              <a:round/>
              <a:headEnd/>
              <a:tailEnd/>
            </a:ln>
          </p:spPr>
          <p:txBody>
            <a:bodyPr/>
            <a:lstStyle/>
            <a:p>
              <a:endParaRPr lang="fr-FR">
                <a:latin typeface="Calibri" pitchFamily="34" charset="0"/>
              </a:endParaRPr>
            </a:p>
          </p:txBody>
        </p:sp>
        <p:sp>
          <p:nvSpPr>
            <p:cNvPr id="100541" name="Freeform 215"/>
            <p:cNvSpPr>
              <a:spLocks/>
            </p:cNvSpPr>
            <p:nvPr/>
          </p:nvSpPr>
          <p:spPr bwMode="auto">
            <a:xfrm>
              <a:off x="4285" y="2341"/>
              <a:ext cx="70" cy="71"/>
            </a:xfrm>
            <a:custGeom>
              <a:avLst/>
              <a:gdLst>
                <a:gd name="T0" fmla="*/ 49 w 70"/>
                <a:gd name="T1" fmla="*/ 0 h 71"/>
                <a:gd name="T2" fmla="*/ 70 w 70"/>
                <a:gd name="T3" fmla="*/ 71 h 71"/>
                <a:gd name="T4" fmla="*/ 0 w 70"/>
                <a:gd name="T5" fmla="*/ 46 h 71"/>
                <a:gd name="T6" fmla="*/ 49 w 70"/>
                <a:gd name="T7" fmla="*/ 46 h 71"/>
                <a:gd name="T8" fmla="*/ 49 w 70"/>
                <a:gd name="T9" fmla="*/ 0 h 71"/>
                <a:gd name="T10" fmla="*/ 0 60000 65536"/>
                <a:gd name="T11" fmla="*/ 0 60000 65536"/>
                <a:gd name="T12" fmla="*/ 0 60000 65536"/>
                <a:gd name="T13" fmla="*/ 0 60000 65536"/>
                <a:gd name="T14" fmla="*/ 0 60000 65536"/>
                <a:gd name="T15" fmla="*/ 0 w 70"/>
                <a:gd name="T16" fmla="*/ 0 h 71"/>
                <a:gd name="T17" fmla="*/ 70 w 70"/>
                <a:gd name="T18" fmla="*/ 71 h 71"/>
              </a:gdLst>
              <a:ahLst/>
              <a:cxnLst>
                <a:cxn ang="T10">
                  <a:pos x="T0" y="T1"/>
                </a:cxn>
                <a:cxn ang="T11">
                  <a:pos x="T2" y="T3"/>
                </a:cxn>
                <a:cxn ang="T12">
                  <a:pos x="T4" y="T5"/>
                </a:cxn>
                <a:cxn ang="T13">
                  <a:pos x="T6" y="T7"/>
                </a:cxn>
                <a:cxn ang="T14">
                  <a:pos x="T8" y="T9"/>
                </a:cxn>
              </a:cxnLst>
              <a:rect l="T15" t="T16" r="T17" b="T18"/>
              <a:pathLst>
                <a:path w="70" h="71">
                  <a:moveTo>
                    <a:pt x="49" y="0"/>
                  </a:moveTo>
                  <a:lnTo>
                    <a:pt x="70" y="71"/>
                  </a:lnTo>
                  <a:lnTo>
                    <a:pt x="0" y="46"/>
                  </a:lnTo>
                  <a:lnTo>
                    <a:pt x="49" y="46"/>
                  </a:lnTo>
                  <a:lnTo>
                    <a:pt x="49" y="0"/>
                  </a:lnTo>
                  <a:close/>
                </a:path>
              </a:pathLst>
            </a:custGeom>
            <a:solidFill>
              <a:srgbClr val="000000"/>
            </a:solidFill>
            <a:ln w="0">
              <a:solidFill>
                <a:srgbClr val="000000"/>
              </a:solidFill>
              <a:round/>
              <a:headEnd/>
              <a:tailEnd/>
            </a:ln>
          </p:spPr>
          <p:txBody>
            <a:bodyPr/>
            <a:lstStyle/>
            <a:p>
              <a:endParaRPr lang="fr-FR">
                <a:latin typeface="Calibri" pitchFamily="34" charset="0"/>
              </a:endParaRPr>
            </a:p>
          </p:txBody>
        </p:sp>
        <p:sp>
          <p:nvSpPr>
            <p:cNvPr id="100542" name="Rectangle 214"/>
            <p:cNvSpPr>
              <a:spLocks noChangeArrowheads="1"/>
            </p:cNvSpPr>
            <p:nvPr/>
          </p:nvSpPr>
          <p:spPr bwMode="auto">
            <a:xfrm>
              <a:off x="0" y="3739"/>
              <a:ext cx="4056" cy="204"/>
            </a:xfrm>
            <a:prstGeom prst="rect">
              <a:avLst/>
            </a:prstGeom>
            <a:noFill/>
            <a:ln w="9525">
              <a:noFill/>
              <a:miter lim="800000"/>
              <a:headEnd/>
              <a:tailEnd/>
            </a:ln>
          </p:spPr>
          <p:txBody>
            <a:bodyPr wrap="none" lIns="0" tIns="0" rIns="0" bIns="0">
              <a:spAutoFit/>
            </a:bodyPr>
            <a:lstStyle/>
            <a:p>
              <a:pPr algn="just"/>
              <a:r>
                <a:rPr lang="en-US" sz="900">
                  <a:solidFill>
                    <a:srgbClr val="000000"/>
                  </a:solidFill>
                  <a:latin typeface="Calibri" pitchFamily="34" charset="0"/>
                  <a:ea typeface="Times New Roman" pitchFamily="18" charset="0"/>
                  <a:cs typeface="ISOCPEUR"/>
                </a:rPr>
                <a:t>Glissière nécessaire pour adapter l'entraxe (distance</a:t>
              </a:r>
              <a:endParaRPr lang="en-US">
                <a:ea typeface="Times New Roman" pitchFamily="18" charset="0"/>
                <a:cs typeface="Arial" charset="0"/>
              </a:endParaRPr>
            </a:p>
          </p:txBody>
        </p:sp>
        <p:sp>
          <p:nvSpPr>
            <p:cNvPr id="100543" name="Rectangle 213"/>
            <p:cNvSpPr>
              <a:spLocks noChangeArrowheads="1"/>
            </p:cNvSpPr>
            <p:nvPr/>
          </p:nvSpPr>
          <p:spPr bwMode="auto">
            <a:xfrm>
              <a:off x="0" y="3953"/>
              <a:ext cx="3012" cy="204"/>
            </a:xfrm>
            <a:prstGeom prst="rect">
              <a:avLst/>
            </a:prstGeom>
            <a:noFill/>
            <a:ln w="9525">
              <a:noFill/>
              <a:miter lim="800000"/>
              <a:headEnd/>
              <a:tailEnd/>
            </a:ln>
          </p:spPr>
          <p:txBody>
            <a:bodyPr wrap="none" lIns="0" tIns="0" rIns="0" bIns="0">
              <a:spAutoFit/>
            </a:bodyPr>
            <a:lstStyle/>
            <a:p>
              <a:pPr algn="just"/>
              <a:r>
                <a:rPr lang="en-US" sz="900">
                  <a:solidFill>
                    <a:srgbClr val="000000"/>
                  </a:solidFill>
                  <a:latin typeface="Calibri" pitchFamily="34" charset="0"/>
                  <a:ea typeface="Times New Roman" pitchFamily="18" charset="0"/>
                  <a:cs typeface="ISOCPEUR"/>
                </a:rPr>
                <a:t>entre axe du moteur et axe du plateau)</a:t>
              </a:r>
              <a:endParaRPr lang="en-US">
                <a:ea typeface="Times New Roman" pitchFamily="18" charset="0"/>
                <a:cs typeface="Arial" charset="0"/>
              </a:endParaRPr>
            </a:p>
          </p:txBody>
        </p:sp>
        <p:sp>
          <p:nvSpPr>
            <p:cNvPr id="100544" name="Rectangle 212"/>
            <p:cNvSpPr>
              <a:spLocks noChangeArrowheads="1"/>
            </p:cNvSpPr>
            <p:nvPr/>
          </p:nvSpPr>
          <p:spPr bwMode="auto">
            <a:xfrm>
              <a:off x="0" y="4168"/>
              <a:ext cx="2904" cy="204"/>
            </a:xfrm>
            <a:prstGeom prst="rect">
              <a:avLst/>
            </a:prstGeom>
            <a:noFill/>
            <a:ln w="9525">
              <a:noFill/>
              <a:miter lim="800000"/>
              <a:headEnd/>
              <a:tailEnd/>
            </a:ln>
          </p:spPr>
          <p:txBody>
            <a:bodyPr wrap="none" lIns="0" tIns="0" rIns="0" bIns="0">
              <a:spAutoFit/>
            </a:bodyPr>
            <a:lstStyle/>
            <a:p>
              <a:pPr algn="just"/>
              <a:r>
                <a:rPr lang="en-US" sz="900">
                  <a:solidFill>
                    <a:srgbClr val="000000"/>
                  </a:solidFill>
                  <a:latin typeface="Calibri" pitchFamily="34" charset="0"/>
                  <a:ea typeface="Times New Roman" pitchFamily="18" charset="0"/>
                  <a:cs typeface="ISOCPEUR"/>
                </a:rPr>
                <a:t>au rayon variable de la poulie motrice</a:t>
              </a:r>
              <a:endParaRPr lang="en-US">
                <a:ea typeface="Times New Roman" pitchFamily="18" charset="0"/>
                <a:cs typeface="Arial" charset="0"/>
              </a:endParaRPr>
            </a:p>
          </p:txBody>
        </p:sp>
        <p:sp>
          <p:nvSpPr>
            <p:cNvPr id="100545" name="Freeform 211"/>
            <p:cNvSpPr>
              <a:spLocks/>
            </p:cNvSpPr>
            <p:nvPr/>
          </p:nvSpPr>
          <p:spPr bwMode="auto">
            <a:xfrm>
              <a:off x="3073" y="3369"/>
              <a:ext cx="1573" cy="743"/>
            </a:xfrm>
            <a:custGeom>
              <a:avLst/>
              <a:gdLst>
                <a:gd name="T0" fmla="*/ 0 w 1573"/>
                <a:gd name="T1" fmla="*/ 743 h 743"/>
                <a:gd name="T2" fmla="*/ 1570 w 1573"/>
                <a:gd name="T3" fmla="*/ 743 h 743"/>
                <a:gd name="T4" fmla="*/ 1573 w 1573"/>
                <a:gd name="T5" fmla="*/ 0 h 743"/>
                <a:gd name="T6" fmla="*/ 0 60000 65536"/>
                <a:gd name="T7" fmla="*/ 0 60000 65536"/>
                <a:gd name="T8" fmla="*/ 0 60000 65536"/>
                <a:gd name="T9" fmla="*/ 0 w 1573"/>
                <a:gd name="T10" fmla="*/ 0 h 743"/>
                <a:gd name="T11" fmla="*/ 1573 w 1573"/>
                <a:gd name="T12" fmla="*/ 743 h 743"/>
              </a:gdLst>
              <a:ahLst/>
              <a:cxnLst>
                <a:cxn ang="T6">
                  <a:pos x="T0" y="T1"/>
                </a:cxn>
                <a:cxn ang="T7">
                  <a:pos x="T2" y="T3"/>
                </a:cxn>
                <a:cxn ang="T8">
                  <a:pos x="T4" y="T5"/>
                </a:cxn>
              </a:cxnLst>
              <a:rect l="T9" t="T10" r="T11" b="T12"/>
              <a:pathLst>
                <a:path w="1573" h="743">
                  <a:moveTo>
                    <a:pt x="0" y="743"/>
                  </a:moveTo>
                  <a:lnTo>
                    <a:pt x="1570" y="743"/>
                  </a:lnTo>
                  <a:lnTo>
                    <a:pt x="1573" y="0"/>
                  </a:lnTo>
                </a:path>
              </a:pathLst>
            </a:custGeom>
            <a:noFill/>
            <a:ln w="0">
              <a:solidFill>
                <a:srgbClr val="000000"/>
              </a:solidFill>
              <a:round/>
              <a:headEnd/>
              <a:tailEnd/>
            </a:ln>
          </p:spPr>
          <p:txBody>
            <a:bodyPr/>
            <a:lstStyle/>
            <a:p>
              <a:endParaRPr lang="fr-FR">
                <a:latin typeface="Calibri" pitchFamily="34" charset="0"/>
              </a:endParaRPr>
            </a:p>
          </p:txBody>
        </p:sp>
        <p:sp>
          <p:nvSpPr>
            <p:cNvPr id="100546" name="Freeform 210"/>
            <p:cNvSpPr>
              <a:spLocks/>
            </p:cNvSpPr>
            <p:nvPr/>
          </p:nvSpPr>
          <p:spPr bwMode="auto">
            <a:xfrm>
              <a:off x="4611" y="3369"/>
              <a:ext cx="67" cy="63"/>
            </a:xfrm>
            <a:custGeom>
              <a:avLst/>
              <a:gdLst>
                <a:gd name="T0" fmla="*/ 0 w 67"/>
                <a:gd name="T1" fmla="*/ 63 h 63"/>
                <a:gd name="T2" fmla="*/ 35 w 67"/>
                <a:gd name="T3" fmla="*/ 0 h 63"/>
                <a:gd name="T4" fmla="*/ 67 w 67"/>
                <a:gd name="T5" fmla="*/ 63 h 63"/>
                <a:gd name="T6" fmla="*/ 35 w 67"/>
                <a:gd name="T7" fmla="*/ 32 h 63"/>
                <a:gd name="T8" fmla="*/ 0 w 67"/>
                <a:gd name="T9" fmla="*/ 63 h 63"/>
                <a:gd name="T10" fmla="*/ 0 60000 65536"/>
                <a:gd name="T11" fmla="*/ 0 60000 65536"/>
                <a:gd name="T12" fmla="*/ 0 60000 65536"/>
                <a:gd name="T13" fmla="*/ 0 60000 65536"/>
                <a:gd name="T14" fmla="*/ 0 60000 65536"/>
                <a:gd name="T15" fmla="*/ 0 w 67"/>
                <a:gd name="T16" fmla="*/ 0 h 63"/>
                <a:gd name="T17" fmla="*/ 67 w 67"/>
                <a:gd name="T18" fmla="*/ 63 h 63"/>
              </a:gdLst>
              <a:ahLst/>
              <a:cxnLst>
                <a:cxn ang="T10">
                  <a:pos x="T0" y="T1"/>
                </a:cxn>
                <a:cxn ang="T11">
                  <a:pos x="T2" y="T3"/>
                </a:cxn>
                <a:cxn ang="T12">
                  <a:pos x="T4" y="T5"/>
                </a:cxn>
                <a:cxn ang="T13">
                  <a:pos x="T6" y="T7"/>
                </a:cxn>
                <a:cxn ang="T14">
                  <a:pos x="T8" y="T9"/>
                </a:cxn>
              </a:cxnLst>
              <a:rect l="T15" t="T16" r="T17" b="T18"/>
              <a:pathLst>
                <a:path w="67" h="63">
                  <a:moveTo>
                    <a:pt x="0" y="63"/>
                  </a:moveTo>
                  <a:lnTo>
                    <a:pt x="35" y="0"/>
                  </a:lnTo>
                  <a:lnTo>
                    <a:pt x="67" y="63"/>
                  </a:lnTo>
                  <a:lnTo>
                    <a:pt x="35" y="32"/>
                  </a:lnTo>
                  <a:lnTo>
                    <a:pt x="0" y="63"/>
                  </a:lnTo>
                  <a:close/>
                </a:path>
              </a:pathLst>
            </a:custGeom>
            <a:solidFill>
              <a:srgbClr val="000000"/>
            </a:solidFill>
            <a:ln w="0">
              <a:solidFill>
                <a:srgbClr val="000000"/>
              </a:solidFill>
              <a:round/>
              <a:headEnd/>
              <a:tailEnd/>
            </a:ln>
          </p:spPr>
          <p:txBody>
            <a:bodyPr/>
            <a:lstStyle/>
            <a:p>
              <a:endParaRPr lang="fr-FR">
                <a:latin typeface="Calibri" pitchFamily="34" charset="0"/>
              </a:endParaRPr>
            </a:p>
          </p:txBody>
        </p:sp>
        <p:sp>
          <p:nvSpPr>
            <p:cNvPr id="100547" name="Rectangle 209"/>
            <p:cNvSpPr>
              <a:spLocks noChangeArrowheads="1"/>
            </p:cNvSpPr>
            <p:nvPr/>
          </p:nvSpPr>
          <p:spPr bwMode="auto">
            <a:xfrm>
              <a:off x="2198" y="630"/>
              <a:ext cx="588" cy="204"/>
            </a:xfrm>
            <a:prstGeom prst="rect">
              <a:avLst/>
            </a:prstGeom>
            <a:noFill/>
            <a:ln w="9525">
              <a:noFill/>
              <a:miter lim="800000"/>
              <a:headEnd/>
              <a:tailEnd/>
            </a:ln>
          </p:spPr>
          <p:txBody>
            <a:bodyPr wrap="none" lIns="0" tIns="0" rIns="0" bIns="0">
              <a:spAutoFit/>
            </a:bodyPr>
            <a:lstStyle/>
            <a:p>
              <a:pPr algn="just"/>
              <a:r>
                <a:rPr lang="en-US" sz="900">
                  <a:solidFill>
                    <a:srgbClr val="000000"/>
                  </a:solidFill>
                  <a:latin typeface="Calibri" pitchFamily="34" charset="0"/>
                  <a:ea typeface="Times New Roman" pitchFamily="18" charset="0"/>
                  <a:cs typeface="ISOCPEUR"/>
                </a:rPr>
                <a:t>Plateau</a:t>
              </a:r>
              <a:endParaRPr lang="en-US">
                <a:ea typeface="Times New Roman" pitchFamily="18" charset="0"/>
                <a:cs typeface="Arial" charset="0"/>
              </a:endParaRPr>
            </a:p>
          </p:txBody>
        </p:sp>
        <p:sp>
          <p:nvSpPr>
            <p:cNvPr id="100548" name="Line 208"/>
            <p:cNvSpPr>
              <a:spLocks noChangeShapeType="1"/>
            </p:cNvSpPr>
            <p:nvPr/>
          </p:nvSpPr>
          <p:spPr bwMode="auto">
            <a:xfrm>
              <a:off x="2613" y="873"/>
              <a:ext cx="334" cy="292"/>
            </a:xfrm>
            <a:prstGeom prst="line">
              <a:avLst/>
            </a:prstGeom>
            <a:noFill/>
            <a:ln w="0">
              <a:solidFill>
                <a:srgbClr val="000000"/>
              </a:solidFill>
              <a:round/>
              <a:headEnd/>
              <a:tailEnd/>
            </a:ln>
          </p:spPr>
          <p:txBody>
            <a:bodyPr/>
            <a:lstStyle/>
            <a:p>
              <a:endParaRPr lang="fr-FR"/>
            </a:p>
          </p:txBody>
        </p:sp>
        <p:sp>
          <p:nvSpPr>
            <p:cNvPr id="100549" name="Freeform 207"/>
            <p:cNvSpPr>
              <a:spLocks/>
            </p:cNvSpPr>
            <p:nvPr/>
          </p:nvSpPr>
          <p:spPr bwMode="auto">
            <a:xfrm>
              <a:off x="2873" y="1095"/>
              <a:ext cx="74" cy="70"/>
            </a:xfrm>
            <a:custGeom>
              <a:avLst/>
              <a:gdLst>
                <a:gd name="T0" fmla="*/ 45 w 74"/>
                <a:gd name="T1" fmla="*/ 0 h 70"/>
                <a:gd name="T2" fmla="*/ 74 w 74"/>
                <a:gd name="T3" fmla="*/ 70 h 70"/>
                <a:gd name="T4" fmla="*/ 0 w 74"/>
                <a:gd name="T5" fmla="*/ 49 h 70"/>
                <a:gd name="T6" fmla="*/ 49 w 74"/>
                <a:gd name="T7" fmla="*/ 49 h 70"/>
                <a:gd name="T8" fmla="*/ 45 w 74"/>
                <a:gd name="T9" fmla="*/ 0 h 70"/>
                <a:gd name="T10" fmla="*/ 0 60000 65536"/>
                <a:gd name="T11" fmla="*/ 0 60000 65536"/>
                <a:gd name="T12" fmla="*/ 0 60000 65536"/>
                <a:gd name="T13" fmla="*/ 0 60000 65536"/>
                <a:gd name="T14" fmla="*/ 0 60000 65536"/>
                <a:gd name="T15" fmla="*/ 0 w 74"/>
                <a:gd name="T16" fmla="*/ 0 h 70"/>
                <a:gd name="T17" fmla="*/ 74 w 74"/>
                <a:gd name="T18" fmla="*/ 70 h 70"/>
              </a:gdLst>
              <a:ahLst/>
              <a:cxnLst>
                <a:cxn ang="T10">
                  <a:pos x="T0" y="T1"/>
                </a:cxn>
                <a:cxn ang="T11">
                  <a:pos x="T2" y="T3"/>
                </a:cxn>
                <a:cxn ang="T12">
                  <a:pos x="T4" y="T5"/>
                </a:cxn>
                <a:cxn ang="T13">
                  <a:pos x="T6" y="T7"/>
                </a:cxn>
                <a:cxn ang="T14">
                  <a:pos x="T8" y="T9"/>
                </a:cxn>
              </a:cxnLst>
              <a:rect l="T15" t="T16" r="T17" b="T18"/>
              <a:pathLst>
                <a:path w="74" h="70">
                  <a:moveTo>
                    <a:pt x="45" y="0"/>
                  </a:moveTo>
                  <a:lnTo>
                    <a:pt x="74" y="70"/>
                  </a:lnTo>
                  <a:lnTo>
                    <a:pt x="0" y="49"/>
                  </a:lnTo>
                  <a:lnTo>
                    <a:pt x="49" y="49"/>
                  </a:lnTo>
                  <a:lnTo>
                    <a:pt x="45" y="0"/>
                  </a:lnTo>
                  <a:close/>
                </a:path>
              </a:pathLst>
            </a:custGeom>
            <a:solidFill>
              <a:srgbClr val="000000"/>
            </a:solidFill>
            <a:ln w="0">
              <a:solidFill>
                <a:srgbClr val="000000"/>
              </a:solidFill>
              <a:round/>
              <a:headEnd/>
              <a:tailEnd/>
            </a:ln>
          </p:spPr>
          <p:txBody>
            <a:bodyPr/>
            <a:lstStyle/>
            <a:p>
              <a:endParaRPr lang="fr-FR">
                <a:latin typeface="Calibri" pitchFamily="34" charset="0"/>
              </a:endParaRPr>
            </a:p>
          </p:txBody>
        </p:sp>
      </p:grpSp>
      <p:sp>
        <p:nvSpPr>
          <p:cNvPr id="3" name="Espace réservé du texte 2"/>
          <p:cNvSpPr>
            <a:spLocks noGrp="1"/>
          </p:cNvSpPr>
          <p:nvPr>
            <p:ph type="body" sz="quarter" idx="13"/>
          </p:nvPr>
        </p:nvSpPr>
        <p:spPr>
          <a:xfrm>
            <a:off x="304800" y="381000"/>
            <a:ext cx="8077200" cy="527050"/>
          </a:xfrm>
        </p:spPr>
        <p:txBody>
          <a:bodyPr/>
          <a:lstStyle/>
          <a:p>
            <a:pPr fontAlgn="auto">
              <a:spcAft>
                <a:spcPts val="0"/>
              </a:spcAft>
              <a:defRPr/>
            </a:pPr>
            <a:endParaRPr/>
          </a:p>
        </p:txBody>
      </p:sp>
      <p:sp>
        <p:nvSpPr>
          <p:cNvPr id="201" name="Espace réservé du numéro de diapositive 200"/>
          <p:cNvSpPr>
            <a:spLocks noGrp="1"/>
          </p:cNvSpPr>
          <p:nvPr>
            <p:ph type="sldNum" sz="quarter" idx="17"/>
          </p:nvPr>
        </p:nvSpPr>
        <p:spPr/>
        <p:txBody>
          <a:bodyPr/>
          <a:lstStyle/>
          <a:p>
            <a:pPr>
              <a:defRPr/>
            </a:pPr>
            <a:fld id="{E81214D8-59C2-4D8B-8154-DA33EC2241A9}" type="slidenum">
              <a:rPr lang="fr-FR" smtClean="0"/>
              <a:pPr>
                <a:defRPr/>
              </a:pPr>
              <a:t>42</a:t>
            </a:fld>
            <a:endParaRPr lang="fr-FR"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4"/>
          <p:cNvSpPr>
            <a:spLocks noChangeArrowheads="1"/>
          </p:cNvSpPr>
          <p:nvPr/>
        </p:nvSpPr>
        <p:spPr bwMode="auto">
          <a:xfrm>
            <a:off x="3817938" y="2865438"/>
            <a:ext cx="9144000" cy="0"/>
          </a:xfrm>
          <a:prstGeom prst="rect">
            <a:avLst/>
          </a:prstGeom>
          <a:noFill/>
          <a:ln w="9525">
            <a:noFill/>
            <a:miter lim="800000"/>
            <a:headEnd/>
            <a:tailEnd/>
          </a:ln>
        </p:spPr>
        <p:txBody>
          <a:bodyPr>
            <a:spAutoFit/>
          </a:bodyPr>
          <a:lstStyle/>
          <a:p>
            <a:endParaRPr lang="fr-FR">
              <a:latin typeface="Calibri" pitchFamily="34" charset="0"/>
            </a:endParaRPr>
          </a:p>
        </p:txBody>
      </p:sp>
      <p:pic>
        <p:nvPicPr>
          <p:cNvPr id="101378" name="Image 3"/>
          <p:cNvPicPr>
            <a:picLocks noChangeAspect="1" noChangeArrowheads="1"/>
          </p:cNvPicPr>
          <p:nvPr/>
        </p:nvPicPr>
        <p:blipFill>
          <a:blip r:embed="rId2"/>
          <a:srcRect/>
          <a:stretch>
            <a:fillRect/>
          </a:stretch>
        </p:blipFill>
        <p:spPr bwMode="auto">
          <a:xfrm>
            <a:off x="1619250" y="908050"/>
            <a:ext cx="5113338" cy="3025775"/>
          </a:xfrm>
          <a:prstGeom prst="rect">
            <a:avLst/>
          </a:prstGeom>
          <a:noFill/>
          <a:ln w="9525">
            <a:noFill/>
            <a:miter lim="800000"/>
            <a:headEnd/>
            <a:tailEnd/>
          </a:ln>
        </p:spPr>
      </p:pic>
      <p:pic>
        <p:nvPicPr>
          <p:cNvPr id="101379" name="Image 4" descr="F:\Crs2012-2013-PTSI-MECA-JJL\TP\Démontage\Variateur BV suzu\DSCN1647.JPG"/>
          <p:cNvPicPr>
            <a:picLocks noChangeAspect="1" noChangeArrowheads="1"/>
          </p:cNvPicPr>
          <p:nvPr/>
        </p:nvPicPr>
        <p:blipFill>
          <a:blip r:embed="rId3"/>
          <a:srcRect/>
          <a:stretch>
            <a:fillRect/>
          </a:stretch>
        </p:blipFill>
        <p:spPr bwMode="auto">
          <a:xfrm>
            <a:off x="2987675" y="4076700"/>
            <a:ext cx="2520950" cy="1927225"/>
          </a:xfrm>
          <a:prstGeom prst="rect">
            <a:avLst/>
          </a:prstGeom>
          <a:noFill/>
          <a:ln w="9525">
            <a:noFill/>
            <a:miter lim="800000"/>
            <a:headEnd/>
            <a:tailEnd/>
          </a:ln>
        </p:spPr>
      </p:pic>
      <p:sp>
        <p:nvSpPr>
          <p:cNvPr id="101380" name="Espace réservé du contenu 5"/>
          <p:cNvSpPr>
            <a:spLocks noGrp="1"/>
          </p:cNvSpPr>
          <p:nvPr>
            <p:ph sz="quarter" idx="15"/>
          </p:nvPr>
        </p:nvSpPr>
        <p:spPr>
          <a:xfrm>
            <a:off x="304800" y="981075"/>
            <a:ext cx="7839075" cy="5267325"/>
          </a:xfrm>
        </p:spPr>
        <p:txBody>
          <a:bodyPr/>
          <a:lstStyle/>
          <a:p>
            <a:endParaRPr smtClean="0"/>
          </a:p>
        </p:txBody>
      </p:sp>
      <p:sp>
        <p:nvSpPr>
          <p:cNvPr id="3" name="Espace réservé du texte 2"/>
          <p:cNvSpPr>
            <a:spLocks noGrp="1"/>
          </p:cNvSpPr>
          <p:nvPr>
            <p:ph type="body" sz="quarter" idx="13"/>
          </p:nvPr>
        </p:nvSpPr>
        <p:spPr>
          <a:xfrm>
            <a:off x="304800" y="381000"/>
            <a:ext cx="8077200" cy="527050"/>
          </a:xfrm>
        </p:spPr>
        <p:txBody>
          <a:bodyPr/>
          <a:lstStyle/>
          <a:p>
            <a:pPr fontAlgn="auto">
              <a:spcAft>
                <a:spcPts val="0"/>
              </a:spcAft>
              <a:defRPr/>
            </a:pPr>
            <a:endParaRPr/>
          </a:p>
        </p:txBody>
      </p:sp>
      <p:sp>
        <p:nvSpPr>
          <p:cNvPr id="7" name="Espace réservé du numéro de diapositive 6"/>
          <p:cNvSpPr>
            <a:spLocks noGrp="1"/>
          </p:cNvSpPr>
          <p:nvPr>
            <p:ph type="sldNum" sz="quarter" idx="17"/>
          </p:nvPr>
        </p:nvSpPr>
        <p:spPr/>
        <p:txBody>
          <a:bodyPr/>
          <a:lstStyle/>
          <a:p>
            <a:pPr>
              <a:defRPr/>
            </a:pPr>
            <a:fld id="{E81214D8-59C2-4D8B-8154-DA33EC2241A9}" type="slidenum">
              <a:rPr lang="fr-FR" smtClean="0"/>
              <a:pPr>
                <a:defRPr/>
              </a:pPr>
              <a:t>43</a:t>
            </a:fld>
            <a:endParaRPr lang="fr-FR"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Espace réservé du contenu 3"/>
          <p:cNvSpPr>
            <a:spLocks noGrp="1"/>
          </p:cNvSpPr>
          <p:nvPr>
            <p:ph sz="quarter" idx="15"/>
          </p:nvPr>
        </p:nvSpPr>
        <p:spPr>
          <a:xfrm>
            <a:off x="323850" y="981075"/>
            <a:ext cx="7820025" cy="2692400"/>
          </a:xfrm>
        </p:spPr>
        <p:txBody>
          <a:bodyPr/>
          <a:lstStyle/>
          <a:p>
            <a:endParaRPr smtClean="0"/>
          </a:p>
        </p:txBody>
      </p:sp>
      <p:sp>
        <p:nvSpPr>
          <p:cNvPr id="102402" name="Rectangle 4"/>
          <p:cNvSpPr>
            <a:spLocks noChangeArrowheads="1"/>
          </p:cNvSpPr>
          <p:nvPr/>
        </p:nvSpPr>
        <p:spPr bwMode="auto">
          <a:xfrm>
            <a:off x="3703638" y="2778125"/>
            <a:ext cx="9144000" cy="0"/>
          </a:xfrm>
          <a:prstGeom prst="rect">
            <a:avLst/>
          </a:prstGeom>
          <a:noFill/>
          <a:ln w="9525">
            <a:noFill/>
            <a:miter lim="800000"/>
            <a:headEnd/>
            <a:tailEnd/>
          </a:ln>
        </p:spPr>
        <p:txBody>
          <a:bodyPr>
            <a:spAutoFit/>
          </a:bodyPr>
          <a:lstStyle/>
          <a:p>
            <a:endParaRPr lang="fr-FR">
              <a:latin typeface="Calibri" pitchFamily="34" charset="0"/>
            </a:endParaRPr>
          </a:p>
        </p:txBody>
      </p:sp>
      <p:sp>
        <p:nvSpPr>
          <p:cNvPr id="102403" name="Rectangle 6"/>
          <p:cNvSpPr>
            <a:spLocks noChangeArrowheads="1"/>
          </p:cNvSpPr>
          <p:nvPr/>
        </p:nvSpPr>
        <p:spPr bwMode="auto">
          <a:xfrm>
            <a:off x="4221163" y="3167063"/>
            <a:ext cx="9144000" cy="0"/>
          </a:xfrm>
          <a:prstGeom prst="rect">
            <a:avLst/>
          </a:prstGeom>
          <a:noFill/>
          <a:ln w="9525">
            <a:noFill/>
            <a:miter lim="800000"/>
            <a:headEnd/>
            <a:tailEnd/>
          </a:ln>
        </p:spPr>
        <p:txBody>
          <a:bodyPr>
            <a:spAutoFit/>
          </a:bodyPr>
          <a:lstStyle/>
          <a:p>
            <a:endParaRPr lang="fr-FR">
              <a:latin typeface="Calibri" pitchFamily="34" charset="0"/>
            </a:endParaRPr>
          </a:p>
        </p:txBody>
      </p:sp>
      <p:pic>
        <p:nvPicPr>
          <p:cNvPr id="102404" name="Image 5" descr="F:\Crs2012-2013-PTSI-MECA-JJL\TP\Démontage\Variateur BV suzu\DSCN1639.JPG"/>
          <p:cNvPicPr>
            <a:picLocks noChangeAspect="1" noChangeArrowheads="1"/>
          </p:cNvPicPr>
          <p:nvPr/>
        </p:nvPicPr>
        <p:blipFill>
          <a:blip r:embed="rId2"/>
          <a:srcRect l="22676" t="15750" r="14543" b="11501"/>
          <a:stretch>
            <a:fillRect/>
          </a:stretch>
        </p:blipFill>
        <p:spPr bwMode="auto">
          <a:xfrm>
            <a:off x="323850" y="1366838"/>
            <a:ext cx="3478213" cy="3221037"/>
          </a:xfrm>
          <a:prstGeom prst="rect">
            <a:avLst/>
          </a:prstGeom>
          <a:noFill/>
          <a:ln w="9525">
            <a:noFill/>
            <a:miter lim="800000"/>
            <a:headEnd/>
            <a:tailEnd/>
          </a:ln>
        </p:spPr>
      </p:pic>
      <p:pic>
        <p:nvPicPr>
          <p:cNvPr id="102405" name="Image 6" descr="F:\Crs2012-2013-PTSI-MECA-JJL\TP\Démontage\Variateur BV suzu\DSCN1640.JPG"/>
          <p:cNvPicPr>
            <a:picLocks noChangeAspect="1" noChangeArrowheads="1"/>
          </p:cNvPicPr>
          <p:nvPr/>
        </p:nvPicPr>
        <p:blipFill>
          <a:blip r:embed="rId3"/>
          <a:srcRect l="12547" t="8884" r="15208" b="9137"/>
          <a:stretch>
            <a:fillRect/>
          </a:stretch>
        </p:blipFill>
        <p:spPr bwMode="auto">
          <a:xfrm>
            <a:off x="4519613" y="3673475"/>
            <a:ext cx="3413125" cy="2876550"/>
          </a:xfrm>
          <a:prstGeom prst="rect">
            <a:avLst/>
          </a:prstGeom>
          <a:noFill/>
          <a:ln w="9525">
            <a:noFill/>
            <a:miter lim="800000"/>
            <a:headEnd/>
            <a:tailEnd/>
          </a:ln>
        </p:spPr>
      </p:pic>
      <p:sp>
        <p:nvSpPr>
          <p:cNvPr id="3" name="Espace réservé du texte 2"/>
          <p:cNvSpPr>
            <a:spLocks noGrp="1"/>
          </p:cNvSpPr>
          <p:nvPr>
            <p:ph type="body" sz="quarter" idx="13"/>
          </p:nvPr>
        </p:nvSpPr>
        <p:spPr>
          <a:xfrm>
            <a:off x="304800" y="381000"/>
            <a:ext cx="8077200" cy="527050"/>
          </a:xfrm>
        </p:spPr>
        <p:txBody>
          <a:bodyPr/>
          <a:lstStyle/>
          <a:p>
            <a:pPr fontAlgn="auto">
              <a:spcAft>
                <a:spcPts val="0"/>
              </a:spcAft>
              <a:defRPr/>
            </a:pPr>
            <a:endParaRPr/>
          </a:p>
        </p:txBody>
      </p:sp>
      <p:sp>
        <p:nvSpPr>
          <p:cNvPr id="8" name="Espace réservé du numéro de diapositive 7"/>
          <p:cNvSpPr>
            <a:spLocks noGrp="1"/>
          </p:cNvSpPr>
          <p:nvPr>
            <p:ph type="sldNum" sz="quarter" idx="17"/>
          </p:nvPr>
        </p:nvSpPr>
        <p:spPr/>
        <p:txBody>
          <a:bodyPr/>
          <a:lstStyle/>
          <a:p>
            <a:pPr>
              <a:defRPr/>
            </a:pPr>
            <a:fld id="{E81214D8-59C2-4D8B-8154-DA33EC2241A9}" type="slidenum">
              <a:rPr lang="fr-FR" smtClean="0"/>
              <a:pPr>
                <a:defRPr/>
              </a:pPr>
              <a:t>44</a:t>
            </a:fld>
            <a:endParaRPr lang="fr-FR"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Espace réservé du contenu 3"/>
          <p:cNvSpPr>
            <a:spLocks noGrp="1"/>
          </p:cNvSpPr>
          <p:nvPr>
            <p:ph sz="quarter" idx="15"/>
          </p:nvPr>
        </p:nvSpPr>
        <p:spPr>
          <a:xfrm>
            <a:off x="304800" y="981075"/>
            <a:ext cx="7839075" cy="5267325"/>
          </a:xfrm>
        </p:spPr>
        <p:txBody>
          <a:bodyPr/>
          <a:lstStyle/>
          <a:p>
            <a:endParaRPr smtClean="0"/>
          </a:p>
        </p:txBody>
      </p:sp>
      <p:sp>
        <p:nvSpPr>
          <p:cNvPr id="16389" name="Rectangle 5"/>
          <p:cNvSpPr>
            <a:spLocks noChangeArrowheads="1"/>
          </p:cNvSpPr>
          <p:nvPr/>
        </p:nvSpPr>
        <p:spPr bwMode="auto">
          <a:xfrm>
            <a:off x="3763963" y="2824163"/>
            <a:ext cx="9144000" cy="0"/>
          </a:xfrm>
          <a:prstGeom prst="rect">
            <a:avLst/>
          </a:prstGeom>
          <a:noFill/>
          <a:ln w="9525">
            <a:noFill/>
            <a:miter lim="800000"/>
            <a:headEnd/>
            <a:tailEnd/>
          </a:ln>
        </p:spPr>
        <p:txBody>
          <a:bodyPr>
            <a:spAutoFit/>
          </a:bodyPr>
          <a:lstStyle/>
          <a:p>
            <a:endParaRPr lang="fr-FR">
              <a:latin typeface="Calibri" pitchFamily="34" charset="0"/>
            </a:endParaRPr>
          </a:p>
        </p:txBody>
      </p:sp>
      <p:sp>
        <p:nvSpPr>
          <p:cNvPr id="16390" name="Rectangle 7"/>
          <p:cNvSpPr>
            <a:spLocks noChangeArrowheads="1"/>
          </p:cNvSpPr>
          <p:nvPr/>
        </p:nvSpPr>
        <p:spPr bwMode="auto">
          <a:xfrm>
            <a:off x="4065588" y="3052763"/>
            <a:ext cx="9144000" cy="0"/>
          </a:xfrm>
          <a:prstGeom prst="rect">
            <a:avLst/>
          </a:prstGeom>
          <a:noFill/>
          <a:ln w="9525">
            <a:noFill/>
            <a:miter lim="800000"/>
            <a:headEnd/>
            <a:tailEnd/>
          </a:ln>
        </p:spPr>
        <p:txBody>
          <a:bodyPr>
            <a:spAutoFit/>
          </a:bodyPr>
          <a:lstStyle/>
          <a:p>
            <a:endParaRPr lang="fr-FR">
              <a:latin typeface="Calibri" pitchFamily="34" charset="0"/>
            </a:endParaRPr>
          </a:p>
        </p:txBody>
      </p:sp>
      <p:pic>
        <p:nvPicPr>
          <p:cNvPr id="16391" name="Image 5"/>
          <p:cNvPicPr>
            <a:picLocks noChangeAspect="1" noChangeArrowheads="1"/>
          </p:cNvPicPr>
          <p:nvPr/>
        </p:nvPicPr>
        <p:blipFill>
          <a:blip r:embed="rId3"/>
          <a:srcRect/>
          <a:stretch>
            <a:fillRect/>
          </a:stretch>
        </p:blipFill>
        <p:spPr bwMode="auto">
          <a:xfrm>
            <a:off x="306388" y="1303338"/>
            <a:ext cx="1584325" cy="2232025"/>
          </a:xfrm>
          <a:prstGeom prst="rect">
            <a:avLst/>
          </a:prstGeom>
          <a:noFill/>
          <a:ln w="9525">
            <a:noFill/>
            <a:miter lim="800000"/>
            <a:headEnd/>
            <a:tailEnd/>
          </a:ln>
        </p:spPr>
      </p:pic>
      <p:sp>
        <p:nvSpPr>
          <p:cNvPr id="16392"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fr-FR">
              <a:latin typeface="Calibri" pitchFamily="34" charset="0"/>
            </a:endParaRPr>
          </a:p>
        </p:txBody>
      </p:sp>
      <p:graphicFrame>
        <p:nvGraphicFramePr>
          <p:cNvPr id="16386" name="Object 2"/>
          <p:cNvGraphicFramePr>
            <a:graphicFrameLocks noChangeAspect="1"/>
          </p:cNvGraphicFramePr>
          <p:nvPr/>
        </p:nvGraphicFramePr>
        <p:xfrm>
          <a:off x="2916238" y="1449388"/>
          <a:ext cx="3606800" cy="1979612"/>
        </p:xfrm>
        <a:graphic>
          <a:graphicData uri="http://schemas.openxmlformats.org/presentationml/2006/ole">
            <p:oleObj spid="_x0000_s16386" name="Image bitmap" r:id="rId4" imgW="5494496" imgH="3017782" progId="PBrush">
              <p:embed/>
            </p:oleObj>
          </a:graphicData>
        </a:graphic>
      </p:graphicFrame>
      <p:sp>
        <p:nvSpPr>
          <p:cNvPr id="16393"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fr-FR">
              <a:latin typeface="Calibri" pitchFamily="34" charset="0"/>
            </a:endParaRPr>
          </a:p>
        </p:txBody>
      </p:sp>
      <p:graphicFrame>
        <p:nvGraphicFramePr>
          <p:cNvPr id="16387" name="Object 3"/>
          <p:cNvGraphicFramePr>
            <a:graphicFrameLocks noChangeAspect="1"/>
          </p:cNvGraphicFramePr>
          <p:nvPr/>
        </p:nvGraphicFramePr>
        <p:xfrm>
          <a:off x="2500313" y="3535363"/>
          <a:ext cx="4143375" cy="2224087"/>
        </p:xfrm>
        <a:graphic>
          <a:graphicData uri="http://schemas.openxmlformats.org/presentationml/2006/ole">
            <p:oleObj spid="_x0000_s16387" name="Image bitmap" r:id="rId5" imgW="5243014" imgH="2827265" progId="PBrush">
              <p:embed/>
            </p:oleObj>
          </a:graphicData>
        </a:graphic>
      </p:graphicFrame>
      <p:sp>
        <p:nvSpPr>
          <p:cNvPr id="3" name="Espace réservé du texte 2"/>
          <p:cNvSpPr>
            <a:spLocks noGrp="1"/>
          </p:cNvSpPr>
          <p:nvPr>
            <p:ph type="body" sz="quarter" idx="13"/>
          </p:nvPr>
        </p:nvSpPr>
        <p:spPr>
          <a:xfrm>
            <a:off x="304800" y="381000"/>
            <a:ext cx="8077200" cy="527050"/>
          </a:xfrm>
        </p:spPr>
        <p:txBody>
          <a:bodyPr/>
          <a:lstStyle/>
          <a:p>
            <a:pPr fontAlgn="auto">
              <a:spcAft>
                <a:spcPts val="0"/>
              </a:spcAft>
              <a:defRPr/>
            </a:pPr>
            <a:endParaRPr dirty="0"/>
          </a:p>
        </p:txBody>
      </p:sp>
      <p:sp>
        <p:nvSpPr>
          <p:cNvPr id="11" name="Espace réservé du numéro de diapositive 10"/>
          <p:cNvSpPr>
            <a:spLocks noGrp="1"/>
          </p:cNvSpPr>
          <p:nvPr>
            <p:ph type="sldNum" sz="quarter" idx="17"/>
          </p:nvPr>
        </p:nvSpPr>
        <p:spPr/>
        <p:txBody>
          <a:bodyPr/>
          <a:lstStyle/>
          <a:p>
            <a:pPr>
              <a:defRPr/>
            </a:pPr>
            <a:fld id="{E81214D8-59C2-4D8B-8154-DA33EC2241A9}" type="slidenum">
              <a:rPr lang="fr-FR" smtClean="0"/>
              <a:pPr>
                <a:defRPr/>
              </a:pPr>
              <a:t>45</a:t>
            </a:fld>
            <a:endParaRPr lang="fr-FR"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ctrTitle"/>
          </p:nvPr>
        </p:nvSpPr>
        <p:spPr/>
        <p:txBody>
          <a:bodyPr/>
          <a:lstStyle/>
          <a:p>
            <a:pPr fontAlgn="auto">
              <a:spcAft>
                <a:spcPts val="0"/>
              </a:spcAft>
              <a:defRPr/>
            </a:pPr>
            <a:r>
              <a:rPr dirty="0" smtClean="0"/>
              <a:t>Boîte de vitesse de moto</a:t>
            </a:r>
            <a:endParaRPr dirty="0"/>
          </a:p>
        </p:txBody>
      </p:sp>
      <p:sp>
        <p:nvSpPr>
          <p:cNvPr id="105474" name="Espace réservé du numéro de diapositive 2"/>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pPr algn="ctr" fontAlgn="base">
              <a:spcBef>
                <a:spcPct val="0"/>
              </a:spcBef>
              <a:spcAft>
                <a:spcPct val="0"/>
              </a:spcAft>
            </a:pPr>
            <a:fld id="{D96CDF38-45D4-4A6E-9C2E-5363E62BBBF9}" type="slidenum">
              <a:rPr sz="1400" smtClean="0"/>
              <a:pPr algn="ctr" fontAlgn="base">
                <a:spcBef>
                  <a:spcPct val="0"/>
                </a:spcBef>
                <a:spcAft>
                  <a:spcPct val="0"/>
                </a:spcAft>
              </a:pPr>
              <a:t>46</a:t>
            </a:fld>
            <a:endParaRPr sz="1400" smtClean="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3"/>
          <p:cNvSpPr>
            <a:spLocks noChangeArrowheads="1"/>
          </p:cNvSpPr>
          <p:nvPr/>
        </p:nvSpPr>
        <p:spPr bwMode="auto">
          <a:xfrm>
            <a:off x="3871913" y="2838450"/>
            <a:ext cx="9144000" cy="0"/>
          </a:xfrm>
          <a:prstGeom prst="rect">
            <a:avLst/>
          </a:prstGeom>
          <a:noFill/>
          <a:ln w="9525">
            <a:noFill/>
            <a:miter lim="800000"/>
            <a:headEnd/>
            <a:tailEnd/>
          </a:ln>
        </p:spPr>
        <p:txBody>
          <a:bodyPr>
            <a:spAutoFit/>
          </a:bodyPr>
          <a:lstStyle/>
          <a:p>
            <a:endParaRPr lang="fr-FR">
              <a:latin typeface="Calibri" pitchFamily="34" charset="0"/>
            </a:endParaRPr>
          </a:p>
        </p:txBody>
      </p:sp>
      <p:pic>
        <p:nvPicPr>
          <p:cNvPr id="106498" name="Image 3"/>
          <p:cNvPicPr>
            <a:picLocks noChangeAspect="1" noChangeArrowheads="1"/>
          </p:cNvPicPr>
          <p:nvPr/>
        </p:nvPicPr>
        <p:blipFill>
          <a:blip r:embed="rId2"/>
          <a:srcRect/>
          <a:stretch>
            <a:fillRect/>
          </a:stretch>
        </p:blipFill>
        <p:spPr bwMode="auto">
          <a:xfrm>
            <a:off x="684213" y="1412875"/>
            <a:ext cx="7991475" cy="3455988"/>
          </a:xfrm>
          <a:prstGeom prst="rect">
            <a:avLst/>
          </a:prstGeom>
          <a:noFill/>
          <a:ln w="9525">
            <a:noFill/>
            <a:miter lim="800000"/>
            <a:headEnd/>
            <a:tailEnd/>
          </a:ln>
        </p:spPr>
      </p:pic>
      <p:sp>
        <p:nvSpPr>
          <p:cNvPr id="2" name="Espace réservé du texte 1"/>
          <p:cNvSpPr>
            <a:spLocks noGrp="1"/>
          </p:cNvSpPr>
          <p:nvPr>
            <p:ph type="body" sz="quarter" idx="13"/>
          </p:nvPr>
        </p:nvSpPr>
        <p:spPr>
          <a:xfrm>
            <a:off x="304800" y="381000"/>
            <a:ext cx="8077200" cy="527050"/>
          </a:xfrm>
        </p:spPr>
        <p:txBody>
          <a:bodyPr/>
          <a:lstStyle/>
          <a:p>
            <a:pPr fontAlgn="auto">
              <a:spcAft>
                <a:spcPts val="0"/>
              </a:spcAft>
              <a:defRPr/>
            </a:pPr>
            <a:endParaRPr/>
          </a:p>
        </p:txBody>
      </p:sp>
      <p:sp>
        <p:nvSpPr>
          <p:cNvPr id="106500" name="Espace réservé du contenu 2"/>
          <p:cNvSpPr>
            <a:spLocks noGrp="1"/>
          </p:cNvSpPr>
          <p:nvPr>
            <p:ph sz="quarter" idx="15"/>
          </p:nvPr>
        </p:nvSpPr>
        <p:spPr>
          <a:xfrm>
            <a:off x="304800" y="981075"/>
            <a:ext cx="7839075" cy="5267325"/>
          </a:xfrm>
        </p:spPr>
        <p:txBody>
          <a:bodyPr/>
          <a:lstStyle/>
          <a:p>
            <a:endParaRPr smtClean="0"/>
          </a:p>
        </p:txBody>
      </p:sp>
      <p:sp>
        <p:nvSpPr>
          <p:cNvPr id="6" name="Espace réservé du numéro de diapositive 5"/>
          <p:cNvSpPr>
            <a:spLocks noGrp="1"/>
          </p:cNvSpPr>
          <p:nvPr>
            <p:ph type="sldNum" sz="quarter" idx="17"/>
          </p:nvPr>
        </p:nvSpPr>
        <p:spPr/>
        <p:txBody>
          <a:bodyPr/>
          <a:lstStyle/>
          <a:p>
            <a:pPr>
              <a:defRPr/>
            </a:pPr>
            <a:fld id="{E81214D8-59C2-4D8B-8154-DA33EC2241A9}" type="slidenum">
              <a:rPr lang="fr-FR" smtClean="0"/>
              <a:pPr>
                <a:defRPr/>
              </a:pPr>
              <a:t>47</a:t>
            </a:fld>
            <a:endParaRPr lang="fr-FR"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Espace réservé du contenu 2"/>
          <p:cNvSpPr>
            <a:spLocks noGrp="1"/>
          </p:cNvSpPr>
          <p:nvPr>
            <p:ph sz="quarter" idx="15"/>
          </p:nvPr>
        </p:nvSpPr>
        <p:spPr>
          <a:xfrm>
            <a:off x="304800" y="981075"/>
            <a:ext cx="7839075" cy="5267325"/>
          </a:xfrm>
        </p:spPr>
        <p:txBody>
          <a:bodyPr/>
          <a:lstStyle/>
          <a:p>
            <a:endParaRPr smtClean="0"/>
          </a:p>
        </p:txBody>
      </p:sp>
      <p:sp>
        <p:nvSpPr>
          <p:cNvPr id="107522" name="Rectangle 3"/>
          <p:cNvSpPr>
            <a:spLocks noChangeArrowheads="1"/>
          </p:cNvSpPr>
          <p:nvPr/>
        </p:nvSpPr>
        <p:spPr bwMode="auto">
          <a:xfrm>
            <a:off x="3763963" y="2824163"/>
            <a:ext cx="9144000" cy="0"/>
          </a:xfrm>
          <a:prstGeom prst="rect">
            <a:avLst/>
          </a:prstGeom>
          <a:noFill/>
          <a:ln w="9525">
            <a:noFill/>
            <a:miter lim="800000"/>
            <a:headEnd/>
            <a:tailEnd/>
          </a:ln>
        </p:spPr>
        <p:txBody>
          <a:bodyPr>
            <a:spAutoFit/>
          </a:bodyPr>
          <a:lstStyle/>
          <a:p>
            <a:endParaRPr lang="fr-FR">
              <a:latin typeface="Calibri" pitchFamily="34" charset="0"/>
            </a:endParaRPr>
          </a:p>
        </p:txBody>
      </p:sp>
      <p:pic>
        <p:nvPicPr>
          <p:cNvPr id="107523" name="Image 4" descr="bv suzuki 1"/>
          <p:cNvPicPr>
            <a:picLocks noChangeAspect="1" noChangeArrowheads="1"/>
          </p:cNvPicPr>
          <p:nvPr/>
        </p:nvPicPr>
        <p:blipFill>
          <a:blip r:embed="rId2"/>
          <a:srcRect/>
          <a:stretch>
            <a:fillRect/>
          </a:stretch>
        </p:blipFill>
        <p:spPr bwMode="auto">
          <a:xfrm>
            <a:off x="360363" y="1287463"/>
            <a:ext cx="7129462" cy="5327650"/>
          </a:xfrm>
          <a:prstGeom prst="rect">
            <a:avLst/>
          </a:prstGeom>
          <a:noFill/>
          <a:ln w="9525">
            <a:noFill/>
            <a:miter lim="800000"/>
            <a:headEnd/>
            <a:tailEnd/>
          </a:ln>
        </p:spPr>
      </p:pic>
      <p:sp>
        <p:nvSpPr>
          <p:cNvPr id="2" name="Espace réservé du texte 1"/>
          <p:cNvSpPr>
            <a:spLocks noGrp="1"/>
          </p:cNvSpPr>
          <p:nvPr>
            <p:ph type="body" sz="quarter" idx="13"/>
          </p:nvPr>
        </p:nvSpPr>
        <p:spPr>
          <a:xfrm>
            <a:off x="304800" y="381000"/>
            <a:ext cx="8077200" cy="527050"/>
          </a:xfrm>
        </p:spPr>
        <p:txBody>
          <a:bodyPr/>
          <a:lstStyle/>
          <a:p>
            <a:pPr fontAlgn="auto">
              <a:spcAft>
                <a:spcPts val="0"/>
              </a:spcAft>
              <a:defRPr/>
            </a:pPr>
            <a:endParaRPr/>
          </a:p>
        </p:txBody>
      </p:sp>
      <p:sp>
        <p:nvSpPr>
          <p:cNvPr id="6" name="Espace réservé du numéro de diapositive 5"/>
          <p:cNvSpPr>
            <a:spLocks noGrp="1"/>
          </p:cNvSpPr>
          <p:nvPr>
            <p:ph type="sldNum" sz="quarter" idx="17"/>
          </p:nvPr>
        </p:nvSpPr>
        <p:spPr/>
        <p:txBody>
          <a:bodyPr/>
          <a:lstStyle/>
          <a:p>
            <a:pPr>
              <a:defRPr/>
            </a:pPr>
            <a:fld id="{E81214D8-59C2-4D8B-8154-DA33EC2241A9}" type="slidenum">
              <a:rPr lang="fr-FR" smtClean="0"/>
              <a:pPr>
                <a:defRPr/>
              </a:pPr>
              <a:t>48</a:t>
            </a:fld>
            <a:endParaRPr lang="fr-FR"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Espace réservé du contenu 2"/>
          <p:cNvSpPr>
            <a:spLocks noGrp="1"/>
          </p:cNvSpPr>
          <p:nvPr>
            <p:ph sz="quarter" idx="15"/>
          </p:nvPr>
        </p:nvSpPr>
        <p:spPr>
          <a:xfrm>
            <a:off x="304800" y="981075"/>
            <a:ext cx="7839075" cy="5267325"/>
          </a:xfrm>
        </p:spPr>
        <p:txBody>
          <a:bodyPr/>
          <a:lstStyle/>
          <a:p>
            <a:endParaRPr smtClean="0"/>
          </a:p>
        </p:txBody>
      </p:sp>
      <p:sp>
        <p:nvSpPr>
          <p:cNvPr id="17412" name="Rectangle 3"/>
          <p:cNvSpPr>
            <a:spLocks noChangeArrowheads="1"/>
          </p:cNvSpPr>
          <p:nvPr/>
        </p:nvSpPr>
        <p:spPr bwMode="auto">
          <a:xfrm>
            <a:off x="3703638" y="2778125"/>
            <a:ext cx="9144000" cy="0"/>
          </a:xfrm>
          <a:prstGeom prst="rect">
            <a:avLst/>
          </a:prstGeom>
          <a:noFill/>
          <a:ln w="9525">
            <a:noFill/>
            <a:miter lim="800000"/>
            <a:headEnd/>
            <a:tailEnd/>
          </a:ln>
        </p:spPr>
        <p:txBody>
          <a:bodyPr>
            <a:spAutoFit/>
          </a:bodyPr>
          <a:lstStyle/>
          <a:p>
            <a:endParaRPr lang="fr-FR">
              <a:latin typeface="Calibri" pitchFamily="34" charset="0"/>
            </a:endParaRPr>
          </a:p>
        </p:txBody>
      </p:sp>
      <p:sp>
        <p:nvSpPr>
          <p:cNvPr id="17413" name="Rectangle 5"/>
          <p:cNvSpPr>
            <a:spLocks noChangeArrowheads="1"/>
          </p:cNvSpPr>
          <p:nvPr/>
        </p:nvSpPr>
        <p:spPr bwMode="auto">
          <a:xfrm>
            <a:off x="3763963" y="2824163"/>
            <a:ext cx="9144000" cy="0"/>
          </a:xfrm>
          <a:prstGeom prst="rect">
            <a:avLst/>
          </a:prstGeom>
          <a:noFill/>
          <a:ln w="9525">
            <a:noFill/>
            <a:miter lim="800000"/>
            <a:headEnd/>
            <a:tailEnd/>
          </a:ln>
        </p:spPr>
        <p:txBody>
          <a:bodyPr>
            <a:spAutoFit/>
          </a:bodyPr>
          <a:lstStyle/>
          <a:p>
            <a:endParaRPr lang="fr-FR">
              <a:latin typeface="Calibri" pitchFamily="34" charset="0"/>
            </a:endParaRPr>
          </a:p>
        </p:txBody>
      </p:sp>
      <p:sp>
        <p:nvSpPr>
          <p:cNvPr id="17414"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fr-FR">
              <a:latin typeface="Calibri" pitchFamily="34" charset="0"/>
            </a:endParaRPr>
          </a:p>
        </p:txBody>
      </p:sp>
      <p:graphicFrame>
        <p:nvGraphicFramePr>
          <p:cNvPr id="17410" name="Object 2"/>
          <p:cNvGraphicFramePr>
            <a:graphicFrameLocks noChangeAspect="1"/>
          </p:cNvGraphicFramePr>
          <p:nvPr/>
        </p:nvGraphicFramePr>
        <p:xfrm>
          <a:off x="468313" y="1476375"/>
          <a:ext cx="6800850" cy="5130800"/>
        </p:xfrm>
        <a:graphic>
          <a:graphicData uri="http://schemas.openxmlformats.org/presentationml/2006/ole">
            <p:oleObj spid="_x0000_s17410" name="Image bitmap" r:id="rId3" imgW="3566469" imgH="2690093" progId="PBrush">
              <p:embed/>
            </p:oleObj>
          </a:graphicData>
        </a:graphic>
      </p:graphicFrame>
      <p:sp>
        <p:nvSpPr>
          <p:cNvPr id="2" name="Espace réservé du texte 1"/>
          <p:cNvSpPr>
            <a:spLocks noGrp="1"/>
          </p:cNvSpPr>
          <p:nvPr>
            <p:ph type="body" sz="quarter" idx="13"/>
          </p:nvPr>
        </p:nvSpPr>
        <p:spPr>
          <a:xfrm>
            <a:off x="304800" y="381000"/>
            <a:ext cx="8077200" cy="527050"/>
          </a:xfrm>
        </p:spPr>
        <p:txBody>
          <a:bodyPr/>
          <a:lstStyle/>
          <a:p>
            <a:pPr fontAlgn="auto">
              <a:spcAft>
                <a:spcPts val="0"/>
              </a:spcAft>
              <a:defRPr/>
            </a:pPr>
            <a:endParaRPr/>
          </a:p>
        </p:txBody>
      </p:sp>
      <p:sp>
        <p:nvSpPr>
          <p:cNvPr id="8" name="Espace réservé du numéro de diapositive 7"/>
          <p:cNvSpPr>
            <a:spLocks noGrp="1"/>
          </p:cNvSpPr>
          <p:nvPr>
            <p:ph type="sldNum" sz="quarter" idx="17"/>
          </p:nvPr>
        </p:nvSpPr>
        <p:spPr/>
        <p:txBody>
          <a:bodyPr/>
          <a:lstStyle/>
          <a:p>
            <a:pPr>
              <a:defRPr/>
            </a:pPr>
            <a:fld id="{E81214D8-59C2-4D8B-8154-DA33EC2241A9}" type="slidenum">
              <a:rPr lang="fr-FR" smtClean="0"/>
              <a:pPr>
                <a:defRPr/>
              </a:pPr>
              <a:t>49</a:t>
            </a:fld>
            <a:endParaRPr lang="fr-FR"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Espace réservé du contenu 1"/>
          <p:cNvSpPr>
            <a:spLocks noGrp="1"/>
          </p:cNvSpPr>
          <p:nvPr>
            <p:ph sz="quarter" idx="15"/>
          </p:nvPr>
        </p:nvSpPr>
        <p:spPr>
          <a:xfrm>
            <a:off x="304800" y="3000375"/>
            <a:ext cx="7839075" cy="3857625"/>
          </a:xfrm>
        </p:spPr>
        <p:txBody>
          <a:bodyPr/>
          <a:lstStyle/>
          <a:p>
            <a:r>
              <a:rPr sz="1600" smtClean="0"/>
              <a:t>Les roues libres permettent d'assurer la transmission du couple dans un seul sens</a:t>
            </a:r>
          </a:p>
          <a:p>
            <a:r>
              <a:rPr sz="1600" smtClean="0"/>
              <a:t>Deux principes de transmission sont principalement utilisés</a:t>
            </a:r>
          </a:p>
          <a:p>
            <a:pPr lvl="1"/>
            <a:r>
              <a:rPr sz="1200" smtClean="0"/>
              <a:t>Transmission par arc-boutement (roues libres à rouleaux ou à galets)</a:t>
            </a:r>
          </a:p>
          <a:p>
            <a:pPr lvl="1"/>
            <a:r>
              <a:rPr sz="1200" smtClean="0"/>
              <a:t>Transmission par obstacle (roues libres à cliquets)</a:t>
            </a:r>
          </a:p>
          <a:p>
            <a:pPr lvl="1"/>
            <a:endParaRPr sz="1200" smtClean="0"/>
          </a:p>
          <a:p>
            <a:r>
              <a:rPr sz="1600" smtClean="0"/>
              <a:t>Application des roues libres</a:t>
            </a:r>
          </a:p>
          <a:p>
            <a:pPr lvl="1"/>
            <a:r>
              <a:rPr sz="1200" smtClean="0"/>
              <a:t>Commande alternative : par exemple, transformation d'une rotation continue en rotation discontinue</a:t>
            </a:r>
          </a:p>
          <a:p>
            <a:pPr lvl="2"/>
            <a:r>
              <a:rPr sz="1200" smtClean="0"/>
              <a:t>Alimentation de tole dans des presses, de papier dans l'imprimerie …</a:t>
            </a:r>
          </a:p>
          <a:p>
            <a:pPr lvl="1"/>
            <a:r>
              <a:rPr sz="1200" smtClean="0"/>
              <a:t>Antidévireur : a roue libre permet d'embrayer dans un seul sens et de fonctionner en roue libre dans le sens inverse </a:t>
            </a:r>
          </a:p>
          <a:p>
            <a:pPr lvl="2"/>
            <a:r>
              <a:rPr sz="1200" smtClean="0"/>
              <a:t>convoyage, tapis transporteurs, élévateurs à godets …</a:t>
            </a:r>
          </a:p>
          <a:p>
            <a:pPr lvl="1"/>
            <a:r>
              <a:rPr sz="1200" smtClean="0"/>
              <a:t>Survireur : utilisé par exemple lorsque la roue libre est entre un arbre moteur et un arbre récepteur : le moteur entraîne le récepteur, mais si pour une raison externe, le récepteur se met à tourner plus vite, la roue libre empêche que le récepteur fasse tourner le moteur</a:t>
            </a:r>
          </a:p>
          <a:p>
            <a:pPr lvl="2"/>
            <a:r>
              <a:rPr sz="1200" smtClean="0"/>
              <a:t>Winch, démarreur automobile : pour lancer le moteur un démarreur électrique est utilisé. Lorsque le morteur est lancé, il tourne alors plus vite que le démarreur. Le désaccouplement est alors assuré par une roue libre. </a:t>
            </a:r>
          </a:p>
          <a:p>
            <a:pPr lvl="2"/>
            <a:endParaRPr sz="1200" smtClean="0"/>
          </a:p>
          <a:p>
            <a:pPr lvl="2"/>
            <a:endParaRPr sz="1200" smtClean="0"/>
          </a:p>
        </p:txBody>
      </p:sp>
      <p:sp>
        <p:nvSpPr>
          <p:cNvPr id="30722" name="Espace réservé du numéro de diapositive 2"/>
          <p:cNvSpPr>
            <a:spLocks noGrp="1"/>
          </p:cNvSpPr>
          <p:nvPr>
            <p:ph type="sldNum" sz="quarter" idx="17"/>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62474240-79B1-4501-88C3-B7CD5946D660}" type="slidenum">
              <a:rPr/>
              <a:pPr fontAlgn="base">
                <a:spcBef>
                  <a:spcPct val="0"/>
                </a:spcBef>
                <a:spcAft>
                  <a:spcPct val="0"/>
                </a:spcAft>
              </a:pPr>
              <a:t>5</a:t>
            </a:fld>
            <a:endParaRPr/>
          </a:p>
        </p:txBody>
      </p:sp>
      <p:sp>
        <p:nvSpPr>
          <p:cNvPr id="4" name="Espace réservé du texte 3"/>
          <p:cNvSpPr>
            <a:spLocks noGrp="1"/>
          </p:cNvSpPr>
          <p:nvPr>
            <p:ph type="body" sz="quarter" idx="13"/>
          </p:nvPr>
        </p:nvSpPr>
        <p:spPr>
          <a:xfrm>
            <a:off x="304800" y="381000"/>
            <a:ext cx="8077200" cy="527050"/>
          </a:xfrm>
        </p:spPr>
        <p:txBody>
          <a:bodyPr/>
          <a:lstStyle/>
          <a:p>
            <a:pPr fontAlgn="auto">
              <a:spcAft>
                <a:spcPts val="0"/>
              </a:spcAft>
              <a:defRPr/>
            </a:pPr>
            <a:r>
              <a:rPr smtClean="0"/>
              <a:t>Winch à 2 vitesses – Roue libre</a:t>
            </a:r>
            <a:endParaRPr/>
          </a:p>
        </p:txBody>
      </p:sp>
      <p:grpSp>
        <p:nvGrpSpPr>
          <p:cNvPr id="30724" name="Groupe 100"/>
          <p:cNvGrpSpPr>
            <a:grpSpLocks noChangeAspect="1"/>
          </p:cNvGrpSpPr>
          <p:nvPr/>
        </p:nvGrpSpPr>
        <p:grpSpPr bwMode="auto">
          <a:xfrm>
            <a:off x="4643438" y="1000125"/>
            <a:ext cx="1331912" cy="1331913"/>
            <a:chOff x="285134" y="2138516"/>
            <a:chExt cx="2580968" cy="2580968"/>
          </a:xfrm>
        </p:grpSpPr>
        <p:grpSp>
          <p:nvGrpSpPr>
            <p:cNvPr id="30748" name="Groupe 102"/>
            <p:cNvGrpSpPr>
              <a:grpSpLocks/>
            </p:cNvGrpSpPr>
            <p:nvPr/>
          </p:nvGrpSpPr>
          <p:grpSpPr bwMode="auto">
            <a:xfrm>
              <a:off x="285134" y="2138516"/>
              <a:ext cx="2580968" cy="2580968"/>
              <a:chOff x="1081548" y="2325329"/>
              <a:chExt cx="2192593" cy="2192593"/>
            </a:xfrm>
          </p:grpSpPr>
          <p:sp>
            <p:nvSpPr>
              <p:cNvPr id="122" name="Ellipse 121"/>
              <p:cNvSpPr/>
              <p:nvPr/>
            </p:nvSpPr>
            <p:spPr>
              <a:xfrm>
                <a:off x="1081548" y="2325329"/>
                <a:ext cx="2192593" cy="2192593"/>
              </a:xfrm>
              <a:prstGeom prst="ellipse">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123" name="Étoile à 10 branches 122"/>
              <p:cNvSpPr/>
              <p:nvPr/>
            </p:nvSpPr>
            <p:spPr>
              <a:xfrm>
                <a:off x="1277548" y="2521330"/>
                <a:ext cx="1800593" cy="1800590"/>
              </a:xfrm>
              <a:prstGeom prst="star10">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grpSp>
        <p:sp>
          <p:nvSpPr>
            <p:cNvPr id="104" name="Ellipse 103"/>
            <p:cNvSpPr/>
            <p:nvPr/>
          </p:nvSpPr>
          <p:spPr>
            <a:xfrm>
              <a:off x="851163" y="2704545"/>
              <a:ext cx="1448910" cy="1448911"/>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grpSp>
          <p:nvGrpSpPr>
            <p:cNvPr id="25" name="Groupe 104"/>
            <p:cNvGrpSpPr/>
            <p:nvPr/>
          </p:nvGrpSpPr>
          <p:grpSpPr>
            <a:xfrm>
              <a:off x="574374" y="3264312"/>
              <a:ext cx="723484" cy="373622"/>
              <a:chOff x="948000" y="3313473"/>
              <a:chExt cx="723484" cy="373622"/>
            </a:xfrm>
            <a:solidFill>
              <a:srgbClr val="00B0F0"/>
            </a:solidFill>
          </p:grpSpPr>
          <p:sp>
            <p:nvSpPr>
              <p:cNvPr id="120" name="Ellipse 119"/>
              <p:cNvSpPr/>
              <p:nvPr/>
            </p:nvSpPr>
            <p:spPr>
              <a:xfrm>
                <a:off x="1297858" y="3313473"/>
                <a:ext cx="373626" cy="373622"/>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121" name="Rectangle 120"/>
              <p:cNvSpPr/>
              <p:nvPr/>
            </p:nvSpPr>
            <p:spPr>
              <a:xfrm rot="19039315">
                <a:off x="948000" y="3517427"/>
                <a:ext cx="550606" cy="154635"/>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grpSp>
        <p:grpSp>
          <p:nvGrpSpPr>
            <p:cNvPr id="26" name="Groupe 105"/>
            <p:cNvGrpSpPr/>
            <p:nvPr/>
          </p:nvGrpSpPr>
          <p:grpSpPr>
            <a:xfrm rot="10800000">
              <a:off x="1867316" y="3210235"/>
              <a:ext cx="723484" cy="373622"/>
              <a:chOff x="948000" y="3313473"/>
              <a:chExt cx="723484" cy="373622"/>
            </a:xfrm>
            <a:solidFill>
              <a:srgbClr val="00B0F0"/>
            </a:solidFill>
          </p:grpSpPr>
          <p:sp>
            <p:nvSpPr>
              <p:cNvPr id="118" name="Ellipse 117"/>
              <p:cNvSpPr/>
              <p:nvPr/>
            </p:nvSpPr>
            <p:spPr>
              <a:xfrm>
                <a:off x="1297858" y="3313473"/>
                <a:ext cx="373626" cy="373622"/>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119" name="Rectangle 118"/>
              <p:cNvSpPr/>
              <p:nvPr/>
            </p:nvSpPr>
            <p:spPr>
              <a:xfrm rot="19039315">
                <a:off x="948000" y="3517427"/>
                <a:ext cx="550606" cy="154635"/>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grpSp>
        <p:cxnSp>
          <p:nvCxnSpPr>
            <p:cNvPr id="107" name="Connecteur droit 106"/>
            <p:cNvCxnSpPr>
              <a:stCxn id="120" idx="6"/>
            </p:cNvCxnSpPr>
            <p:nvPr/>
          </p:nvCxnSpPr>
          <p:spPr>
            <a:xfrm>
              <a:off x="1297217" y="3452072"/>
              <a:ext cx="9230" cy="61832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30753" name="Groupe 107"/>
            <p:cNvGrpSpPr>
              <a:grpSpLocks/>
            </p:cNvGrpSpPr>
            <p:nvPr/>
          </p:nvGrpSpPr>
          <p:grpSpPr bwMode="auto">
            <a:xfrm>
              <a:off x="747251" y="3234813"/>
              <a:ext cx="570271" cy="747254"/>
              <a:chOff x="1120877" y="3283974"/>
              <a:chExt cx="570271" cy="747254"/>
            </a:xfrm>
          </p:grpSpPr>
          <p:cxnSp>
            <p:nvCxnSpPr>
              <p:cNvPr id="115" name="Connecteur droit 114"/>
              <p:cNvCxnSpPr/>
              <p:nvPr/>
            </p:nvCxnSpPr>
            <p:spPr>
              <a:xfrm rot="10800000" flipV="1">
                <a:off x="1120197" y="3667350"/>
                <a:ext cx="206107" cy="17534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6" name="Connecteur droit 115"/>
              <p:cNvCxnSpPr/>
              <p:nvPr/>
            </p:nvCxnSpPr>
            <p:spPr>
              <a:xfrm rot="5400000">
                <a:off x="1457044" y="3853463"/>
                <a:ext cx="35376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7" name="Arc 116"/>
              <p:cNvSpPr/>
              <p:nvPr/>
            </p:nvSpPr>
            <p:spPr>
              <a:xfrm>
                <a:off x="1237094" y="3282819"/>
                <a:ext cx="455284" cy="452208"/>
              </a:xfrm>
              <a:prstGeom prst="arc">
                <a:avLst>
                  <a:gd name="adj1" fmla="val 8005933"/>
                  <a:gd name="adj2" fmla="val 2928849"/>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fr-FR"/>
              </a:p>
            </p:txBody>
          </p:sp>
        </p:grpSp>
        <p:grpSp>
          <p:nvGrpSpPr>
            <p:cNvPr id="30754" name="Groupe 108"/>
            <p:cNvGrpSpPr>
              <a:grpSpLocks/>
            </p:cNvGrpSpPr>
            <p:nvPr/>
          </p:nvGrpSpPr>
          <p:grpSpPr bwMode="auto">
            <a:xfrm rot="10800000">
              <a:off x="1843547" y="2777613"/>
              <a:ext cx="570271" cy="835742"/>
              <a:chOff x="1273277" y="3436374"/>
              <a:chExt cx="570271" cy="835742"/>
            </a:xfrm>
          </p:grpSpPr>
          <p:cxnSp>
            <p:nvCxnSpPr>
              <p:cNvPr id="110" name="Connecteur droit 109"/>
              <p:cNvCxnSpPr/>
              <p:nvPr/>
            </p:nvCxnSpPr>
            <p:spPr>
              <a:xfrm>
                <a:off x="1823848" y="3653029"/>
                <a:ext cx="9228" cy="61832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30756" name="Groupe 110"/>
              <p:cNvGrpSpPr>
                <a:grpSpLocks/>
              </p:cNvGrpSpPr>
              <p:nvPr/>
            </p:nvGrpSpPr>
            <p:grpSpPr bwMode="auto">
              <a:xfrm>
                <a:off x="1273277" y="3436374"/>
                <a:ext cx="570271" cy="747254"/>
                <a:chOff x="1120877" y="3283974"/>
                <a:chExt cx="570271" cy="747254"/>
              </a:xfrm>
            </p:grpSpPr>
            <p:cxnSp>
              <p:nvCxnSpPr>
                <p:cNvPr id="112" name="Connecteur droit 111"/>
                <p:cNvCxnSpPr/>
                <p:nvPr/>
              </p:nvCxnSpPr>
              <p:spPr>
                <a:xfrm rot="10800000" flipV="1">
                  <a:off x="1120799" y="3666745"/>
                  <a:ext cx="206109" cy="1753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Connecteur droit 112"/>
                <p:cNvCxnSpPr/>
                <p:nvPr/>
              </p:nvCxnSpPr>
              <p:spPr>
                <a:xfrm rot="5400000">
                  <a:off x="1451498" y="3852858"/>
                  <a:ext cx="35376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4" name="Arc 113"/>
                <p:cNvSpPr/>
                <p:nvPr/>
              </p:nvSpPr>
              <p:spPr>
                <a:xfrm>
                  <a:off x="1237697" y="3282216"/>
                  <a:ext cx="452209" cy="449131"/>
                </a:xfrm>
                <a:prstGeom prst="arc">
                  <a:avLst>
                    <a:gd name="adj1" fmla="val 8005933"/>
                    <a:gd name="adj2" fmla="val 2928849"/>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fr-FR"/>
                </a:p>
              </p:txBody>
            </p:sp>
          </p:grpSp>
        </p:grpSp>
      </p:grpSp>
      <p:pic>
        <p:nvPicPr>
          <p:cNvPr id="30725" name="Picture 2" descr="Fichier:Roue libre cliquet.svg"/>
          <p:cNvPicPr>
            <a:picLocks noChangeAspect="1" noChangeArrowheads="1"/>
          </p:cNvPicPr>
          <p:nvPr/>
        </p:nvPicPr>
        <p:blipFill>
          <a:blip r:embed="rId2"/>
          <a:srcRect/>
          <a:stretch>
            <a:fillRect/>
          </a:stretch>
        </p:blipFill>
        <p:spPr bwMode="auto">
          <a:xfrm>
            <a:off x="1785938" y="928688"/>
            <a:ext cx="1439862" cy="1439862"/>
          </a:xfrm>
          <a:prstGeom prst="rect">
            <a:avLst/>
          </a:prstGeom>
          <a:noFill/>
          <a:ln w="9525">
            <a:noFill/>
            <a:miter lim="800000"/>
            <a:headEnd/>
            <a:tailEnd/>
          </a:ln>
        </p:spPr>
      </p:pic>
      <p:pic>
        <p:nvPicPr>
          <p:cNvPr id="30726" name="Picture 4" descr="http://upload.wikimedia.org/wikipedia/commons/thumb/4/47/Roue_libre2.svg/220px-Roue_libre2.svg.png"/>
          <p:cNvPicPr>
            <a:picLocks noChangeAspect="1" noChangeArrowheads="1"/>
          </p:cNvPicPr>
          <p:nvPr/>
        </p:nvPicPr>
        <p:blipFill>
          <a:blip r:embed="rId3"/>
          <a:srcRect/>
          <a:stretch>
            <a:fillRect/>
          </a:stretch>
        </p:blipFill>
        <p:spPr bwMode="auto">
          <a:xfrm>
            <a:off x="214313" y="928688"/>
            <a:ext cx="1439862" cy="1439862"/>
          </a:xfrm>
          <a:prstGeom prst="rect">
            <a:avLst/>
          </a:prstGeom>
          <a:noFill/>
          <a:ln w="9525">
            <a:noFill/>
            <a:miter lim="800000"/>
            <a:headEnd/>
            <a:tailEnd/>
          </a:ln>
        </p:spPr>
      </p:pic>
      <p:sp>
        <p:nvSpPr>
          <p:cNvPr id="30727" name="ZoneTexte 70"/>
          <p:cNvSpPr txBox="1">
            <a:spLocks noChangeArrowheads="1"/>
          </p:cNvSpPr>
          <p:nvPr/>
        </p:nvSpPr>
        <p:spPr bwMode="auto">
          <a:xfrm>
            <a:off x="1857375" y="2357438"/>
            <a:ext cx="3214688" cy="307975"/>
          </a:xfrm>
          <a:prstGeom prst="rect">
            <a:avLst/>
          </a:prstGeom>
          <a:noFill/>
          <a:ln w="9525">
            <a:noFill/>
            <a:miter lim="800000"/>
            <a:headEnd/>
            <a:tailEnd/>
          </a:ln>
        </p:spPr>
        <p:txBody>
          <a:bodyPr>
            <a:spAutoFit/>
          </a:bodyPr>
          <a:lstStyle/>
          <a:p>
            <a:pPr algn="ctr"/>
            <a:r>
              <a:rPr lang="fr-FR" sz="1400" i="1">
                <a:latin typeface="Calibri" pitchFamily="34" charset="0"/>
              </a:rPr>
              <a:t>Roues libres à cliquet</a:t>
            </a:r>
          </a:p>
        </p:txBody>
      </p:sp>
      <p:sp>
        <p:nvSpPr>
          <p:cNvPr id="30728" name="ZoneTexte 71"/>
          <p:cNvSpPr txBox="1">
            <a:spLocks noChangeArrowheads="1"/>
          </p:cNvSpPr>
          <p:nvPr/>
        </p:nvSpPr>
        <p:spPr bwMode="auto">
          <a:xfrm>
            <a:off x="214313" y="2357438"/>
            <a:ext cx="1357312" cy="523875"/>
          </a:xfrm>
          <a:prstGeom prst="rect">
            <a:avLst/>
          </a:prstGeom>
          <a:noFill/>
          <a:ln w="9525">
            <a:noFill/>
            <a:miter lim="800000"/>
            <a:headEnd/>
            <a:tailEnd/>
          </a:ln>
        </p:spPr>
        <p:txBody>
          <a:bodyPr>
            <a:spAutoFit/>
          </a:bodyPr>
          <a:lstStyle/>
          <a:p>
            <a:pPr algn="ctr"/>
            <a:r>
              <a:rPr lang="fr-FR" sz="1400" i="1">
                <a:latin typeface="Calibri" pitchFamily="34" charset="0"/>
              </a:rPr>
              <a:t>Roue libres à rouleaux</a:t>
            </a:r>
          </a:p>
        </p:txBody>
      </p:sp>
      <p:grpSp>
        <p:nvGrpSpPr>
          <p:cNvPr id="30729" name="Groupe 135"/>
          <p:cNvGrpSpPr>
            <a:grpSpLocks/>
          </p:cNvGrpSpPr>
          <p:nvPr/>
        </p:nvGrpSpPr>
        <p:grpSpPr bwMode="auto">
          <a:xfrm>
            <a:off x="6572250" y="1000125"/>
            <a:ext cx="1000125" cy="1157288"/>
            <a:chOff x="5715008" y="928670"/>
            <a:chExt cx="1357322" cy="1571636"/>
          </a:xfrm>
        </p:grpSpPr>
        <p:cxnSp>
          <p:nvCxnSpPr>
            <p:cNvPr id="75" name="Connecteur droit 74"/>
            <p:cNvCxnSpPr/>
            <p:nvPr/>
          </p:nvCxnSpPr>
          <p:spPr>
            <a:xfrm>
              <a:off x="5715008" y="1715566"/>
              <a:ext cx="499839"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80" name="Connecteur droit 79"/>
            <p:cNvCxnSpPr/>
            <p:nvPr/>
          </p:nvCxnSpPr>
          <p:spPr>
            <a:xfrm rot="5400000">
              <a:off x="5892542" y="1751139"/>
              <a:ext cx="644608"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Connecteur droit 85"/>
            <p:cNvCxnSpPr/>
            <p:nvPr/>
          </p:nvCxnSpPr>
          <p:spPr>
            <a:xfrm rot="5400000">
              <a:off x="6250186" y="1751139"/>
              <a:ext cx="644608"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7" name="Connecteur droit 86"/>
            <p:cNvCxnSpPr/>
            <p:nvPr/>
          </p:nvCxnSpPr>
          <p:spPr>
            <a:xfrm>
              <a:off x="6572491" y="1715566"/>
              <a:ext cx="499839"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90" name="Ellipse 89"/>
            <p:cNvSpPr/>
            <p:nvPr/>
          </p:nvSpPr>
          <p:spPr>
            <a:xfrm>
              <a:off x="6285946" y="1286546"/>
              <a:ext cx="215448" cy="21343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92" name="Connecteur droit 91"/>
            <p:cNvCxnSpPr/>
            <p:nvPr/>
          </p:nvCxnSpPr>
          <p:spPr>
            <a:xfrm rot="5400000">
              <a:off x="6143657" y="1070959"/>
              <a:ext cx="286733" cy="21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Connecteur droit 93"/>
            <p:cNvCxnSpPr/>
            <p:nvPr/>
          </p:nvCxnSpPr>
          <p:spPr>
            <a:xfrm rot="5400000">
              <a:off x="6358027" y="1072036"/>
              <a:ext cx="28673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Connecteur droit 94"/>
            <p:cNvCxnSpPr/>
            <p:nvPr/>
          </p:nvCxnSpPr>
          <p:spPr>
            <a:xfrm rot="5400000">
              <a:off x="6143657" y="2355862"/>
              <a:ext cx="286733" cy="21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Connecteur droit 95"/>
            <p:cNvCxnSpPr/>
            <p:nvPr/>
          </p:nvCxnSpPr>
          <p:spPr>
            <a:xfrm rot="5400000">
              <a:off x="6358027" y="2356940"/>
              <a:ext cx="28673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Connecteur droit 96"/>
            <p:cNvCxnSpPr/>
            <p:nvPr/>
          </p:nvCxnSpPr>
          <p:spPr>
            <a:xfrm rot="10800000">
              <a:off x="6501394" y="2213573"/>
              <a:ext cx="357644" cy="21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Connecteur droit 129"/>
            <p:cNvCxnSpPr/>
            <p:nvPr/>
          </p:nvCxnSpPr>
          <p:spPr>
            <a:xfrm rot="10800000">
              <a:off x="5928302" y="2213573"/>
              <a:ext cx="357644" cy="21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Connecteur droit 130"/>
            <p:cNvCxnSpPr/>
            <p:nvPr/>
          </p:nvCxnSpPr>
          <p:spPr>
            <a:xfrm rot="10800000">
              <a:off x="5928302" y="1215403"/>
              <a:ext cx="35764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Connecteur droit 131"/>
            <p:cNvCxnSpPr/>
            <p:nvPr/>
          </p:nvCxnSpPr>
          <p:spPr>
            <a:xfrm rot="10800000">
              <a:off x="6501394" y="1215403"/>
              <a:ext cx="35764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Connecteur droit 132"/>
            <p:cNvCxnSpPr/>
            <p:nvPr/>
          </p:nvCxnSpPr>
          <p:spPr>
            <a:xfrm rot="5400000">
              <a:off x="5430294" y="1713410"/>
              <a:ext cx="998171" cy="21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Connecteur droit 134"/>
            <p:cNvCxnSpPr/>
            <p:nvPr/>
          </p:nvCxnSpPr>
          <p:spPr>
            <a:xfrm rot="5400000">
              <a:off x="6359952" y="1714488"/>
              <a:ext cx="99817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0730" name="ZoneTexte 136"/>
          <p:cNvSpPr txBox="1">
            <a:spLocks noChangeArrowheads="1"/>
          </p:cNvSpPr>
          <p:nvPr/>
        </p:nvSpPr>
        <p:spPr bwMode="auto">
          <a:xfrm>
            <a:off x="5643563" y="2214563"/>
            <a:ext cx="2928937" cy="523875"/>
          </a:xfrm>
          <a:prstGeom prst="rect">
            <a:avLst/>
          </a:prstGeom>
          <a:noFill/>
          <a:ln w="9525">
            <a:noFill/>
            <a:miter lim="800000"/>
            <a:headEnd/>
            <a:tailEnd/>
          </a:ln>
        </p:spPr>
        <p:txBody>
          <a:bodyPr>
            <a:spAutoFit/>
          </a:bodyPr>
          <a:lstStyle/>
          <a:p>
            <a:pPr algn="ctr"/>
            <a:r>
              <a:rPr lang="fr-FR" sz="1400" i="1">
                <a:latin typeface="Calibri" pitchFamily="34" charset="0"/>
              </a:rPr>
              <a:t>Représentation schématique</a:t>
            </a:r>
          </a:p>
          <a:p>
            <a:pPr algn="ctr"/>
            <a:r>
              <a:rPr lang="fr-FR" sz="1400" i="1">
                <a:latin typeface="Calibri" pitchFamily="34" charset="0"/>
              </a:rPr>
              <a:t>(Pour schéma cinématique) </a:t>
            </a:r>
          </a:p>
        </p:txBody>
      </p:sp>
      <p:pic>
        <p:nvPicPr>
          <p:cNvPr id="30731" name="Picture 6" descr="Rochet20050719.png"/>
          <p:cNvPicPr>
            <a:picLocks noChangeAspect="1" noChangeArrowheads="1"/>
          </p:cNvPicPr>
          <p:nvPr/>
        </p:nvPicPr>
        <p:blipFill>
          <a:blip r:embed="rId4"/>
          <a:srcRect/>
          <a:stretch>
            <a:fillRect/>
          </a:stretch>
        </p:blipFill>
        <p:spPr bwMode="auto">
          <a:xfrm>
            <a:off x="3357563" y="928688"/>
            <a:ext cx="1143000" cy="1371600"/>
          </a:xfrm>
          <a:prstGeom prst="rect">
            <a:avLst/>
          </a:prstGeom>
          <a:noFill/>
          <a:ln w="9525">
            <a:noFill/>
            <a:miter lim="800000"/>
            <a:headEnd/>
            <a:tailEnd/>
          </a:ln>
        </p:spPr>
      </p:pic>
      <p:pic>
        <p:nvPicPr>
          <p:cNvPr id="30732" name="Picture 9"/>
          <p:cNvPicPr>
            <a:picLocks noChangeAspect="1" noChangeArrowheads="1"/>
          </p:cNvPicPr>
          <p:nvPr/>
        </p:nvPicPr>
        <p:blipFill>
          <a:blip r:embed="rId5"/>
          <a:srcRect/>
          <a:stretch>
            <a:fillRect/>
          </a:stretch>
        </p:blipFill>
        <p:spPr bwMode="auto">
          <a:xfrm>
            <a:off x="6500813" y="3214688"/>
            <a:ext cx="2386012" cy="14589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Espace réservé du contenu 2"/>
          <p:cNvSpPr>
            <a:spLocks noGrp="1"/>
          </p:cNvSpPr>
          <p:nvPr>
            <p:ph sz="quarter" idx="15"/>
          </p:nvPr>
        </p:nvSpPr>
        <p:spPr>
          <a:xfrm>
            <a:off x="304800" y="981075"/>
            <a:ext cx="7839075" cy="5267325"/>
          </a:xfrm>
        </p:spPr>
        <p:txBody>
          <a:bodyPr/>
          <a:lstStyle/>
          <a:p>
            <a:endParaRPr smtClean="0"/>
          </a:p>
        </p:txBody>
      </p:sp>
      <p:sp>
        <p:nvSpPr>
          <p:cNvPr id="18436" name="Rectangle 3"/>
          <p:cNvSpPr>
            <a:spLocks noChangeArrowheads="1"/>
          </p:cNvSpPr>
          <p:nvPr/>
        </p:nvSpPr>
        <p:spPr bwMode="auto">
          <a:xfrm>
            <a:off x="3802063" y="2854325"/>
            <a:ext cx="9144000" cy="0"/>
          </a:xfrm>
          <a:prstGeom prst="rect">
            <a:avLst/>
          </a:prstGeom>
          <a:noFill/>
          <a:ln w="9525">
            <a:noFill/>
            <a:miter lim="800000"/>
            <a:headEnd/>
            <a:tailEnd/>
          </a:ln>
        </p:spPr>
        <p:txBody>
          <a:bodyPr>
            <a:spAutoFit/>
          </a:bodyPr>
          <a:lstStyle/>
          <a:p>
            <a:endParaRPr lang="fr-FR">
              <a:latin typeface="Calibri" pitchFamily="34" charset="0"/>
            </a:endParaRPr>
          </a:p>
        </p:txBody>
      </p:sp>
      <p:sp>
        <p:nvSpPr>
          <p:cNvPr id="18437" name="Rectangle 5"/>
          <p:cNvSpPr>
            <a:spLocks noChangeArrowheads="1"/>
          </p:cNvSpPr>
          <p:nvPr/>
        </p:nvSpPr>
        <p:spPr bwMode="auto">
          <a:xfrm>
            <a:off x="3935413" y="2952750"/>
            <a:ext cx="9144000" cy="0"/>
          </a:xfrm>
          <a:prstGeom prst="rect">
            <a:avLst/>
          </a:prstGeom>
          <a:noFill/>
          <a:ln w="9525">
            <a:noFill/>
            <a:miter lim="800000"/>
            <a:headEnd/>
            <a:tailEnd/>
          </a:ln>
        </p:spPr>
        <p:txBody>
          <a:bodyPr>
            <a:spAutoFit/>
          </a:bodyPr>
          <a:lstStyle/>
          <a:p>
            <a:endParaRPr lang="fr-FR">
              <a:latin typeface="Calibri" pitchFamily="34" charset="0"/>
            </a:endParaRPr>
          </a:p>
        </p:txBody>
      </p:sp>
      <p:sp>
        <p:nvSpPr>
          <p:cNvPr id="18438"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fr-FR">
              <a:latin typeface="Calibri" pitchFamily="34" charset="0"/>
            </a:endParaRPr>
          </a:p>
        </p:txBody>
      </p:sp>
      <p:graphicFrame>
        <p:nvGraphicFramePr>
          <p:cNvPr id="18434" name="Object 2"/>
          <p:cNvGraphicFramePr>
            <a:graphicFrameLocks noChangeAspect="1"/>
          </p:cNvGraphicFramePr>
          <p:nvPr/>
        </p:nvGraphicFramePr>
        <p:xfrm>
          <a:off x="1258888" y="1219200"/>
          <a:ext cx="5918200" cy="5359400"/>
        </p:xfrm>
        <a:graphic>
          <a:graphicData uri="http://schemas.openxmlformats.org/presentationml/2006/ole">
            <p:oleObj spid="_x0000_s18434" name="Image bitmap" r:id="rId3" imgW="5363810" imgH="4846740" progId="PBrush">
              <p:embed/>
            </p:oleObj>
          </a:graphicData>
        </a:graphic>
      </p:graphicFrame>
      <p:sp>
        <p:nvSpPr>
          <p:cNvPr id="2" name="Espace réservé du texte 1"/>
          <p:cNvSpPr>
            <a:spLocks noGrp="1"/>
          </p:cNvSpPr>
          <p:nvPr>
            <p:ph type="body" sz="quarter" idx="13"/>
          </p:nvPr>
        </p:nvSpPr>
        <p:spPr>
          <a:xfrm>
            <a:off x="304800" y="381000"/>
            <a:ext cx="8077200" cy="527050"/>
          </a:xfrm>
        </p:spPr>
        <p:txBody>
          <a:bodyPr/>
          <a:lstStyle/>
          <a:p>
            <a:pPr fontAlgn="auto">
              <a:spcAft>
                <a:spcPts val="0"/>
              </a:spcAft>
              <a:defRPr/>
            </a:pPr>
            <a:endParaRPr/>
          </a:p>
        </p:txBody>
      </p:sp>
      <p:sp>
        <p:nvSpPr>
          <p:cNvPr id="8" name="Espace réservé du numéro de diapositive 7"/>
          <p:cNvSpPr>
            <a:spLocks noGrp="1"/>
          </p:cNvSpPr>
          <p:nvPr>
            <p:ph type="sldNum" sz="quarter" idx="17"/>
          </p:nvPr>
        </p:nvSpPr>
        <p:spPr/>
        <p:txBody>
          <a:bodyPr/>
          <a:lstStyle/>
          <a:p>
            <a:pPr>
              <a:defRPr/>
            </a:pPr>
            <a:fld id="{E81214D8-59C2-4D8B-8154-DA33EC2241A9}" type="slidenum">
              <a:rPr lang="fr-FR" smtClean="0"/>
              <a:pPr>
                <a:defRPr/>
              </a:pPr>
              <a:t>50</a:t>
            </a:fld>
            <a:endParaRPr lang="fr-FR"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Espace réservé du contenu 4" descr="PlanWinchColoriage_p.png"/>
          <p:cNvPicPr>
            <a:picLocks noGrp="1" noChangeAspect="1"/>
          </p:cNvPicPr>
          <p:nvPr>
            <p:ph sz="quarter" idx="15"/>
          </p:nvPr>
        </p:nvPicPr>
        <p:blipFill>
          <a:blip r:embed="rId2"/>
          <a:srcRect l="18771" r="36092" b="42197"/>
          <a:stretch>
            <a:fillRect/>
          </a:stretch>
        </p:blipFill>
        <p:spPr>
          <a:xfrm>
            <a:off x="2000250" y="1143000"/>
            <a:ext cx="3214688" cy="2857500"/>
          </a:xfrm>
        </p:spPr>
      </p:pic>
      <p:sp>
        <p:nvSpPr>
          <p:cNvPr id="31746" name="Espace réservé du numéro de diapositive 2"/>
          <p:cNvSpPr>
            <a:spLocks noGrp="1"/>
          </p:cNvSpPr>
          <p:nvPr>
            <p:ph type="sldNum" sz="quarter" idx="17"/>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4019FA7A-09DD-4E13-AB92-DEF915DD332B}" type="slidenum">
              <a:rPr/>
              <a:pPr fontAlgn="base">
                <a:spcBef>
                  <a:spcPct val="0"/>
                </a:spcBef>
                <a:spcAft>
                  <a:spcPct val="0"/>
                </a:spcAft>
              </a:pPr>
              <a:t>6</a:t>
            </a:fld>
            <a:endParaRPr/>
          </a:p>
        </p:txBody>
      </p:sp>
      <p:sp>
        <p:nvSpPr>
          <p:cNvPr id="4" name="Espace réservé du texte 3"/>
          <p:cNvSpPr>
            <a:spLocks noGrp="1"/>
          </p:cNvSpPr>
          <p:nvPr>
            <p:ph type="body" sz="quarter" idx="13"/>
          </p:nvPr>
        </p:nvSpPr>
        <p:spPr>
          <a:xfrm>
            <a:off x="304800" y="381000"/>
            <a:ext cx="8077200" cy="527050"/>
          </a:xfrm>
        </p:spPr>
        <p:txBody>
          <a:bodyPr/>
          <a:lstStyle/>
          <a:p>
            <a:pPr fontAlgn="auto">
              <a:spcAft>
                <a:spcPts val="0"/>
              </a:spcAft>
              <a:defRPr/>
            </a:pPr>
            <a:r>
              <a:rPr smtClean="0"/>
              <a:t>Winch à 2 vitesses – analyse du mécanisme</a:t>
            </a:r>
            <a:endParaRPr/>
          </a:p>
        </p:txBody>
      </p:sp>
      <p:sp>
        <p:nvSpPr>
          <p:cNvPr id="31748" name="ZoneTexte 6"/>
          <p:cNvSpPr txBox="1">
            <a:spLocks noChangeArrowheads="1"/>
          </p:cNvSpPr>
          <p:nvPr/>
        </p:nvSpPr>
        <p:spPr bwMode="auto">
          <a:xfrm>
            <a:off x="142875" y="1071563"/>
            <a:ext cx="2071688" cy="3046412"/>
          </a:xfrm>
          <a:prstGeom prst="rect">
            <a:avLst/>
          </a:prstGeom>
          <a:noFill/>
          <a:ln w="9525">
            <a:noFill/>
            <a:miter lim="800000"/>
            <a:headEnd/>
            <a:tailEnd/>
          </a:ln>
        </p:spPr>
        <p:txBody>
          <a:bodyPr>
            <a:spAutoFit/>
          </a:bodyPr>
          <a:lstStyle/>
          <a:p>
            <a:r>
              <a:rPr lang="fr-FR" sz="1200">
                <a:latin typeface="Calibri" pitchFamily="34" charset="0"/>
              </a:rPr>
              <a:t>Cages à aiguilles : chacune d'entre elle réalise une liaison </a:t>
            </a:r>
            <a:r>
              <a:rPr lang="fr-FR" sz="1200" b="1">
                <a:latin typeface="Calibri" pitchFamily="34" charset="0"/>
              </a:rPr>
              <a:t>linéaire annulaire </a:t>
            </a:r>
            <a:r>
              <a:rPr lang="fr-FR" sz="1200">
                <a:latin typeface="Calibri" pitchFamily="34" charset="0"/>
              </a:rPr>
              <a:t>(sphère cylindre). Les cages a aiguille supportent AUCUN effort axiaux.</a:t>
            </a:r>
          </a:p>
          <a:p>
            <a:endParaRPr lang="fr-FR" sz="1200">
              <a:latin typeface="Calibri" pitchFamily="34" charset="0"/>
            </a:endParaRPr>
          </a:p>
          <a:p>
            <a:r>
              <a:rPr lang="fr-FR" sz="1200">
                <a:latin typeface="Calibri" pitchFamily="34" charset="0"/>
              </a:rPr>
              <a:t>La liaison entre </a:t>
            </a:r>
            <a:r>
              <a:rPr lang="fr-FR" sz="1200" b="1">
                <a:solidFill>
                  <a:srgbClr val="7030A0"/>
                </a:solidFill>
                <a:latin typeface="Calibri" pitchFamily="34" charset="0"/>
              </a:rPr>
              <a:t>5</a:t>
            </a:r>
            <a:r>
              <a:rPr lang="fr-FR" sz="1200">
                <a:latin typeface="Calibri" pitchFamily="34" charset="0"/>
              </a:rPr>
              <a:t> et </a:t>
            </a:r>
            <a:r>
              <a:rPr lang="fr-FR" sz="1200" b="1">
                <a:latin typeface="Calibri" pitchFamily="34" charset="0"/>
              </a:rPr>
              <a:t>18</a:t>
            </a:r>
            <a:r>
              <a:rPr lang="fr-FR" sz="1200">
                <a:latin typeface="Calibri" pitchFamily="34" charset="0"/>
              </a:rPr>
              <a:t> est arrêtée en translation par un contact plan – plan. Le frottement est limité par une rondelle en polyoxyméthylène (polymère posèdénat un faible coefficient de frottement, résistant aux chocs et à la corrosion)</a:t>
            </a:r>
          </a:p>
        </p:txBody>
      </p:sp>
      <p:sp>
        <p:nvSpPr>
          <p:cNvPr id="8" name="Ellipse 7"/>
          <p:cNvSpPr/>
          <p:nvPr/>
        </p:nvSpPr>
        <p:spPr>
          <a:xfrm>
            <a:off x="3186113" y="2881313"/>
            <a:ext cx="857250" cy="21431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9" name="Ellipse 8"/>
          <p:cNvSpPr/>
          <p:nvPr/>
        </p:nvSpPr>
        <p:spPr>
          <a:xfrm>
            <a:off x="3905250" y="2871788"/>
            <a:ext cx="285750" cy="42862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11" name="Connecteur droit avec flèche 10"/>
          <p:cNvCxnSpPr/>
          <p:nvPr/>
        </p:nvCxnSpPr>
        <p:spPr>
          <a:xfrm>
            <a:off x="2057400" y="1733550"/>
            <a:ext cx="1428750" cy="1143000"/>
          </a:xfrm>
          <a:prstGeom prst="straightConnector1">
            <a:avLst/>
          </a:prstGeom>
          <a:ln w="38100">
            <a:solidFill>
              <a:srgbClr val="FF000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3" name="Connecteur droit avec flèche 12"/>
          <p:cNvCxnSpPr>
            <a:endCxn id="9" idx="3"/>
          </p:cNvCxnSpPr>
          <p:nvPr/>
        </p:nvCxnSpPr>
        <p:spPr>
          <a:xfrm flipV="1">
            <a:off x="2038350" y="3236913"/>
            <a:ext cx="1908175" cy="220662"/>
          </a:xfrm>
          <a:prstGeom prst="straightConnector1">
            <a:avLst/>
          </a:prstGeom>
          <a:ln w="38100">
            <a:solidFill>
              <a:srgbClr val="FF0000"/>
            </a:solidFill>
            <a:tailEnd type="stealth" w="med" len="lg"/>
          </a:ln>
        </p:spPr>
        <p:style>
          <a:lnRef idx="1">
            <a:schemeClr val="accent1"/>
          </a:lnRef>
          <a:fillRef idx="0">
            <a:schemeClr val="accent1"/>
          </a:fillRef>
          <a:effectRef idx="0">
            <a:schemeClr val="accent1"/>
          </a:effectRef>
          <a:fontRef idx="minor">
            <a:schemeClr val="tx1"/>
          </a:fontRef>
        </p:style>
      </p:cxnSp>
      <p:sp>
        <p:nvSpPr>
          <p:cNvPr id="20" name="Ellipse 19"/>
          <p:cNvSpPr/>
          <p:nvPr/>
        </p:nvSpPr>
        <p:spPr>
          <a:xfrm>
            <a:off x="4052888" y="1452563"/>
            <a:ext cx="642937" cy="35718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31754" name="ZoneTexte 23"/>
          <p:cNvSpPr txBox="1">
            <a:spLocks noChangeArrowheads="1"/>
          </p:cNvSpPr>
          <p:nvPr/>
        </p:nvSpPr>
        <p:spPr bwMode="auto">
          <a:xfrm>
            <a:off x="285750" y="4572000"/>
            <a:ext cx="2571750" cy="1938338"/>
          </a:xfrm>
          <a:prstGeom prst="rect">
            <a:avLst/>
          </a:prstGeom>
          <a:noFill/>
          <a:ln w="9525">
            <a:noFill/>
            <a:miter lim="800000"/>
            <a:headEnd/>
            <a:tailEnd/>
          </a:ln>
        </p:spPr>
        <p:txBody>
          <a:bodyPr>
            <a:spAutoFit/>
          </a:bodyPr>
          <a:lstStyle/>
          <a:p>
            <a:r>
              <a:rPr lang="fr-FR" sz="1200">
                <a:latin typeface="Calibri" pitchFamily="34" charset="0"/>
              </a:rPr>
              <a:t>Engrenages à </a:t>
            </a:r>
            <a:r>
              <a:rPr lang="fr-FR" sz="1200" b="1">
                <a:latin typeface="Calibri" pitchFamily="34" charset="0"/>
              </a:rPr>
              <a:t>denture droite</a:t>
            </a:r>
            <a:r>
              <a:rPr lang="fr-FR" sz="1200">
                <a:latin typeface="Calibri" pitchFamily="34" charset="0"/>
              </a:rPr>
              <a:t>. Le contact est de type cylindre – cylindre. Les axes des cylindres étant parallèles, le contact pourrait être modélisé par une liaison cylindre – plan (linéaire rectiligne)</a:t>
            </a:r>
          </a:p>
          <a:p>
            <a:endParaRPr lang="fr-FR" sz="1200">
              <a:latin typeface="Calibri" pitchFamily="34" charset="0"/>
            </a:endParaRPr>
          </a:p>
          <a:p>
            <a:r>
              <a:rPr lang="fr-FR" sz="1200">
                <a:latin typeface="Calibri" pitchFamily="34" charset="0"/>
              </a:rPr>
              <a:t>Les engrenages ont une représentation spécifique</a:t>
            </a:r>
          </a:p>
          <a:p>
            <a:endParaRPr lang="fr-FR" sz="1200">
              <a:latin typeface="Calibri" pitchFamily="34" charset="0"/>
            </a:endParaRPr>
          </a:p>
        </p:txBody>
      </p:sp>
      <p:cxnSp>
        <p:nvCxnSpPr>
          <p:cNvPr id="39" name="Connecteur droit avec flèche 38"/>
          <p:cNvCxnSpPr>
            <a:stCxn id="31756" idx="1"/>
          </p:cNvCxnSpPr>
          <p:nvPr/>
        </p:nvCxnSpPr>
        <p:spPr>
          <a:xfrm rot="10800000" flipV="1">
            <a:off x="4500563" y="1620838"/>
            <a:ext cx="1214437" cy="307975"/>
          </a:xfrm>
          <a:prstGeom prst="straightConnector1">
            <a:avLst/>
          </a:prstGeom>
          <a:ln w="38100">
            <a:solidFill>
              <a:srgbClr val="FF0000"/>
            </a:solidFill>
            <a:tailEnd type="stealth" w="med" len="lg"/>
          </a:ln>
        </p:spPr>
        <p:style>
          <a:lnRef idx="1">
            <a:schemeClr val="accent1"/>
          </a:lnRef>
          <a:fillRef idx="0">
            <a:schemeClr val="accent1"/>
          </a:fillRef>
          <a:effectRef idx="0">
            <a:schemeClr val="accent1"/>
          </a:effectRef>
          <a:fontRef idx="minor">
            <a:schemeClr val="tx1"/>
          </a:fontRef>
        </p:style>
      </p:cxnSp>
      <p:sp>
        <p:nvSpPr>
          <p:cNvPr id="31756" name="ZoneTexte 42"/>
          <p:cNvSpPr txBox="1">
            <a:spLocks noChangeArrowheads="1"/>
          </p:cNvSpPr>
          <p:nvPr/>
        </p:nvSpPr>
        <p:spPr bwMode="auto">
          <a:xfrm>
            <a:off x="5715000" y="928688"/>
            <a:ext cx="2643188" cy="1384300"/>
          </a:xfrm>
          <a:prstGeom prst="rect">
            <a:avLst/>
          </a:prstGeom>
          <a:noFill/>
          <a:ln w="9525">
            <a:noFill/>
            <a:miter lim="800000"/>
            <a:headEnd/>
            <a:tailEnd/>
          </a:ln>
        </p:spPr>
        <p:txBody>
          <a:bodyPr>
            <a:spAutoFit/>
          </a:bodyPr>
          <a:lstStyle/>
          <a:p>
            <a:r>
              <a:rPr lang="fr-FR" sz="1200">
                <a:latin typeface="Calibri" pitchFamily="34" charset="0"/>
              </a:rPr>
              <a:t>Contact cylindre – cylindre, L/D ≈ 0,6</a:t>
            </a:r>
          </a:p>
          <a:p>
            <a:r>
              <a:rPr lang="fr-FR" sz="1200">
                <a:latin typeface="Calibri" pitchFamily="34" charset="0"/>
              </a:rPr>
              <a:t>→ </a:t>
            </a:r>
            <a:r>
              <a:rPr lang="fr-FR" sz="1200" b="1">
                <a:latin typeface="Calibri" pitchFamily="34" charset="0"/>
              </a:rPr>
              <a:t>CHOIX</a:t>
            </a:r>
            <a:r>
              <a:rPr lang="fr-FR" sz="1200">
                <a:latin typeface="Calibri" pitchFamily="34" charset="0"/>
              </a:rPr>
              <a:t> : linéaire annulaire (sphère – cylindre) </a:t>
            </a:r>
          </a:p>
          <a:p>
            <a:endParaRPr lang="fr-FR" sz="1200">
              <a:latin typeface="Calibri" pitchFamily="34" charset="0"/>
            </a:endParaRPr>
          </a:p>
          <a:p>
            <a:r>
              <a:rPr lang="fr-FR" sz="1200">
                <a:latin typeface="Calibri" pitchFamily="34" charset="0"/>
              </a:rPr>
              <a:t>La liaison est réalisée grâce à une rondelle en polymère</a:t>
            </a:r>
          </a:p>
          <a:p>
            <a:endParaRPr lang="fr-FR" sz="1200">
              <a:latin typeface="Calibri" pitchFamily="34" charset="0"/>
            </a:endParaRPr>
          </a:p>
        </p:txBody>
      </p:sp>
      <p:grpSp>
        <p:nvGrpSpPr>
          <p:cNvPr id="31757" name="Groupe 86"/>
          <p:cNvGrpSpPr>
            <a:grpSpLocks/>
          </p:cNvGrpSpPr>
          <p:nvPr/>
        </p:nvGrpSpPr>
        <p:grpSpPr bwMode="auto">
          <a:xfrm>
            <a:off x="2997200" y="4413250"/>
            <a:ext cx="4235450" cy="2428875"/>
            <a:chOff x="4121150" y="4286256"/>
            <a:chExt cx="4235623" cy="2428892"/>
          </a:xfrm>
        </p:grpSpPr>
        <p:grpSp>
          <p:nvGrpSpPr>
            <p:cNvPr id="31762" name="Groupe 31"/>
            <p:cNvGrpSpPr>
              <a:grpSpLocks/>
            </p:cNvGrpSpPr>
            <p:nvPr/>
          </p:nvGrpSpPr>
          <p:grpSpPr bwMode="auto">
            <a:xfrm>
              <a:off x="4500562" y="4286256"/>
              <a:ext cx="3856211" cy="2428892"/>
              <a:chOff x="5143504" y="4643446"/>
              <a:chExt cx="3856211" cy="2428892"/>
            </a:xfrm>
          </p:grpSpPr>
          <p:pic>
            <p:nvPicPr>
              <p:cNvPr id="31784" name="Espace réservé du contenu 4" descr="PlanWinchColoriage_p.png"/>
              <p:cNvPicPr>
                <a:picLocks noChangeAspect="1"/>
              </p:cNvPicPr>
              <p:nvPr/>
            </p:nvPicPr>
            <p:blipFill>
              <a:blip r:embed="rId2"/>
              <a:srcRect l="45854" t="4335" b="46532"/>
              <a:stretch>
                <a:fillRect/>
              </a:stretch>
            </p:blipFill>
            <p:spPr bwMode="auto">
              <a:xfrm>
                <a:off x="5143504" y="4643446"/>
                <a:ext cx="3856211" cy="2428892"/>
              </a:xfrm>
              <a:prstGeom prst="rect">
                <a:avLst/>
              </a:prstGeom>
              <a:noFill/>
              <a:ln w="9525">
                <a:noFill/>
                <a:miter lim="800000"/>
                <a:headEnd/>
                <a:tailEnd/>
              </a:ln>
            </p:spPr>
          </p:pic>
          <p:sp>
            <p:nvSpPr>
              <p:cNvPr id="31" name="Rectangle 30"/>
              <p:cNvSpPr/>
              <p:nvPr/>
            </p:nvSpPr>
            <p:spPr>
              <a:xfrm>
                <a:off x="5143520" y="4643446"/>
                <a:ext cx="3714902" cy="2428892"/>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grpSp>
        <p:cxnSp>
          <p:nvCxnSpPr>
            <p:cNvPr id="28" name="Connecteur droit 27"/>
            <p:cNvCxnSpPr/>
            <p:nvPr/>
          </p:nvCxnSpPr>
          <p:spPr>
            <a:xfrm>
              <a:off x="4540267" y="4356106"/>
              <a:ext cx="430231"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 name="Connecteur droit 28"/>
            <p:cNvCxnSpPr/>
            <p:nvPr/>
          </p:nvCxnSpPr>
          <p:spPr>
            <a:xfrm>
              <a:off x="4857780" y="5000636"/>
              <a:ext cx="214322" cy="158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7" name="Connecteur droit 46"/>
            <p:cNvCxnSpPr/>
            <p:nvPr/>
          </p:nvCxnSpPr>
          <p:spPr>
            <a:xfrm rot="5400000" flipH="1" flipV="1">
              <a:off x="4708558" y="4752984"/>
              <a:ext cx="514354"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2" name="Connecteur droit 51"/>
            <p:cNvCxnSpPr/>
            <p:nvPr/>
          </p:nvCxnSpPr>
          <p:spPr>
            <a:xfrm rot="5400000" flipH="1" flipV="1">
              <a:off x="4888741" y="4412463"/>
              <a:ext cx="139701" cy="1587"/>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7" name="Connecteur droit 56"/>
            <p:cNvCxnSpPr/>
            <p:nvPr/>
          </p:nvCxnSpPr>
          <p:spPr>
            <a:xfrm>
              <a:off x="4845080" y="4500571"/>
              <a:ext cx="214322" cy="158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9" name="Connecteur droit 58"/>
            <p:cNvCxnSpPr/>
            <p:nvPr/>
          </p:nvCxnSpPr>
          <p:spPr>
            <a:xfrm rot="5400000" flipH="1" flipV="1">
              <a:off x="3432185" y="5464189"/>
              <a:ext cx="222886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1" name="Connecteur droit 60"/>
            <p:cNvCxnSpPr/>
            <p:nvPr/>
          </p:nvCxnSpPr>
          <p:spPr>
            <a:xfrm>
              <a:off x="4552968" y="6565922"/>
              <a:ext cx="430231"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2" name="Connecteur droit 61"/>
            <p:cNvCxnSpPr/>
            <p:nvPr/>
          </p:nvCxnSpPr>
          <p:spPr>
            <a:xfrm rot="5400000" flipH="1" flipV="1">
              <a:off x="4895091" y="6501627"/>
              <a:ext cx="139701" cy="1587"/>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3" name="Connecteur droit 62"/>
            <p:cNvCxnSpPr/>
            <p:nvPr/>
          </p:nvCxnSpPr>
          <p:spPr>
            <a:xfrm>
              <a:off x="4864130" y="6424634"/>
              <a:ext cx="214322" cy="1587"/>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4" name="Connecteur droit 63"/>
            <p:cNvCxnSpPr/>
            <p:nvPr/>
          </p:nvCxnSpPr>
          <p:spPr>
            <a:xfrm rot="5400000" flipH="1" flipV="1">
              <a:off x="4527582" y="5467364"/>
              <a:ext cx="88900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Connecteur droit 66"/>
            <p:cNvCxnSpPr/>
            <p:nvPr/>
          </p:nvCxnSpPr>
          <p:spPr>
            <a:xfrm>
              <a:off x="4864130" y="5921392"/>
              <a:ext cx="214322" cy="15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Connecteur droit 67"/>
            <p:cNvCxnSpPr/>
            <p:nvPr/>
          </p:nvCxnSpPr>
          <p:spPr>
            <a:xfrm>
              <a:off x="4984785" y="5445139"/>
              <a:ext cx="214322" cy="15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Connecteur droit 69"/>
            <p:cNvCxnSpPr/>
            <p:nvPr/>
          </p:nvCxnSpPr>
          <p:spPr>
            <a:xfrm>
              <a:off x="4959384" y="4746634"/>
              <a:ext cx="214322" cy="158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1" name="Connecteur droit 70"/>
            <p:cNvCxnSpPr/>
            <p:nvPr/>
          </p:nvCxnSpPr>
          <p:spPr>
            <a:xfrm>
              <a:off x="4121150" y="5473714"/>
              <a:ext cx="430231"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72" name="Ellipse 71"/>
            <p:cNvSpPr/>
            <p:nvPr/>
          </p:nvSpPr>
          <p:spPr>
            <a:xfrm>
              <a:off x="6769208" y="4521208"/>
              <a:ext cx="495320" cy="495303"/>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73" name="Ellipse 72"/>
            <p:cNvSpPr/>
            <p:nvPr/>
          </p:nvSpPr>
          <p:spPr>
            <a:xfrm>
              <a:off x="6038928" y="4489457"/>
              <a:ext cx="1993981" cy="1993914"/>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74" name="Ellipse 73"/>
            <p:cNvSpPr/>
            <p:nvPr/>
          </p:nvSpPr>
          <p:spPr>
            <a:xfrm>
              <a:off x="6585051" y="5035561"/>
              <a:ext cx="889036" cy="88900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75" name="Connecteur droit 74"/>
            <p:cNvCxnSpPr/>
            <p:nvPr/>
          </p:nvCxnSpPr>
          <p:spPr>
            <a:xfrm>
              <a:off x="6915264" y="5483239"/>
              <a:ext cx="214322" cy="158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Connecteur droit 75"/>
            <p:cNvCxnSpPr/>
            <p:nvPr/>
          </p:nvCxnSpPr>
          <p:spPr>
            <a:xfrm rot="5400000">
              <a:off x="6921619" y="5489589"/>
              <a:ext cx="214313" cy="15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Connecteur droit 76"/>
            <p:cNvCxnSpPr/>
            <p:nvPr/>
          </p:nvCxnSpPr>
          <p:spPr>
            <a:xfrm>
              <a:off x="6915264" y="4759334"/>
              <a:ext cx="214322" cy="1588"/>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8" name="Connecteur droit 77"/>
            <p:cNvCxnSpPr/>
            <p:nvPr/>
          </p:nvCxnSpPr>
          <p:spPr>
            <a:xfrm rot="5400000">
              <a:off x="6921619" y="4765684"/>
              <a:ext cx="214313" cy="1587"/>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31758" name="ZoneTexte 78"/>
          <p:cNvSpPr txBox="1">
            <a:spLocks noChangeArrowheads="1"/>
          </p:cNvSpPr>
          <p:nvPr/>
        </p:nvSpPr>
        <p:spPr bwMode="auto">
          <a:xfrm>
            <a:off x="3486150" y="4064000"/>
            <a:ext cx="3081338" cy="461963"/>
          </a:xfrm>
          <a:prstGeom prst="rect">
            <a:avLst/>
          </a:prstGeom>
          <a:noFill/>
          <a:ln w="9525">
            <a:noFill/>
            <a:miter lim="800000"/>
            <a:headEnd/>
            <a:tailEnd/>
          </a:ln>
        </p:spPr>
        <p:txBody>
          <a:bodyPr>
            <a:spAutoFit/>
          </a:bodyPr>
          <a:lstStyle/>
          <a:p>
            <a:pPr algn="ctr"/>
            <a:r>
              <a:rPr lang="fr-FR" sz="1200">
                <a:latin typeface="Calibri" pitchFamily="34" charset="0"/>
              </a:rPr>
              <a:t>Représentation des roues dentées uniquement </a:t>
            </a:r>
          </a:p>
          <a:p>
            <a:pPr algn="ctr"/>
            <a:r>
              <a:rPr lang="fr-FR" sz="1200">
                <a:latin typeface="Calibri" pitchFamily="34" charset="0"/>
              </a:rPr>
              <a:t>(Train épicycloïdal)</a:t>
            </a:r>
          </a:p>
        </p:txBody>
      </p:sp>
      <p:sp>
        <p:nvSpPr>
          <p:cNvPr id="85" name="Étoile à 4 branches 84"/>
          <p:cNvSpPr/>
          <p:nvPr/>
        </p:nvSpPr>
        <p:spPr>
          <a:xfrm>
            <a:off x="171450" y="4643438"/>
            <a:ext cx="119063" cy="133350"/>
          </a:xfrm>
          <a:prstGeom prst="star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86" name="Étoile à 4 branches 85"/>
          <p:cNvSpPr/>
          <p:nvPr/>
        </p:nvSpPr>
        <p:spPr>
          <a:xfrm>
            <a:off x="4310063" y="1238250"/>
            <a:ext cx="119062" cy="133350"/>
          </a:xfrm>
          <a:prstGeom prst="star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31761" name="Rectangle 87"/>
          <p:cNvSpPr>
            <a:spLocks noChangeArrowheads="1"/>
          </p:cNvSpPr>
          <p:nvPr/>
        </p:nvSpPr>
        <p:spPr bwMode="auto">
          <a:xfrm>
            <a:off x="5305425" y="2179638"/>
            <a:ext cx="3084513" cy="1754187"/>
          </a:xfrm>
          <a:prstGeom prst="rect">
            <a:avLst/>
          </a:prstGeom>
          <a:noFill/>
          <a:ln w="9525">
            <a:noFill/>
            <a:miter lim="800000"/>
            <a:headEnd/>
            <a:tailEnd/>
          </a:ln>
        </p:spPr>
        <p:txBody>
          <a:bodyPr>
            <a:spAutoFit/>
          </a:bodyPr>
          <a:lstStyle/>
          <a:p>
            <a:r>
              <a:rPr lang="fr-FR" sz="1200">
                <a:latin typeface="Calibri" pitchFamily="34" charset="0"/>
              </a:rPr>
              <a:t>La liaison entre </a:t>
            </a:r>
            <a:r>
              <a:rPr lang="fr-FR" sz="1200" b="1">
                <a:solidFill>
                  <a:srgbClr val="0070C0"/>
                </a:solidFill>
                <a:latin typeface="Calibri" pitchFamily="34" charset="0"/>
              </a:rPr>
              <a:t>1</a:t>
            </a:r>
            <a:r>
              <a:rPr lang="fr-FR" sz="1200">
                <a:latin typeface="Calibri" pitchFamily="34" charset="0"/>
              </a:rPr>
              <a:t> et </a:t>
            </a:r>
            <a:r>
              <a:rPr lang="fr-FR" sz="1200" b="1">
                <a:latin typeface="Calibri" pitchFamily="34" charset="0"/>
              </a:rPr>
              <a:t>18</a:t>
            </a:r>
            <a:r>
              <a:rPr lang="fr-FR" sz="1200">
                <a:latin typeface="Calibri" pitchFamily="34" charset="0"/>
              </a:rPr>
              <a:t> est réalisée :  </a:t>
            </a:r>
          </a:p>
          <a:p>
            <a:pPr>
              <a:buFont typeface="Arial" charset="0"/>
              <a:buChar char="•"/>
            </a:pPr>
            <a:r>
              <a:rPr lang="fr-FR" sz="1200">
                <a:latin typeface="Calibri" pitchFamily="34" charset="0"/>
              </a:rPr>
              <a:t> d'une part par le coussinet 9 qui assure une liaison linéaire annulaire (cylindre –cylindre + L/D ≈ 0,6 )</a:t>
            </a:r>
          </a:p>
          <a:p>
            <a:pPr>
              <a:buFont typeface="Arial" charset="0"/>
              <a:buChar char="•"/>
            </a:pPr>
            <a:r>
              <a:rPr lang="fr-FR" sz="1200">
                <a:latin typeface="Calibri" pitchFamily="34" charset="0"/>
              </a:rPr>
              <a:t> d'autre part par la « clavette » 14 qui  par la portion cylindre – cylindre court + la portion plan – plan  assure une rotule.</a:t>
            </a:r>
          </a:p>
          <a:p>
            <a:endParaRPr lang="fr-FR" sz="1200">
              <a:latin typeface="Calibri" pitchFamily="34" charset="0"/>
            </a:endParaRPr>
          </a:p>
          <a:p>
            <a:r>
              <a:rPr lang="fr-FR" sz="1200">
                <a:latin typeface="Calibri" pitchFamily="34" charset="0"/>
              </a:rPr>
              <a:t>Au bilan 1 – 18 est une liaison pivot</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p:cNvSpPr>
            <a:spLocks noGrp="1"/>
          </p:cNvSpPr>
          <p:nvPr>
            <p:ph type="body" sz="quarter" idx="13"/>
          </p:nvPr>
        </p:nvSpPr>
        <p:spPr>
          <a:xfrm>
            <a:off x="304800" y="381000"/>
            <a:ext cx="7939088" cy="527050"/>
          </a:xfrm>
        </p:spPr>
        <p:txBody>
          <a:bodyPr/>
          <a:lstStyle/>
          <a:p>
            <a:pPr fontAlgn="auto">
              <a:spcAft>
                <a:spcPts val="0"/>
              </a:spcAft>
              <a:defRPr/>
            </a:pPr>
            <a:r>
              <a:rPr smtClean="0"/>
              <a:t>WincH à 2 vitesses - Modélisation</a:t>
            </a:r>
            <a:endParaRPr/>
          </a:p>
        </p:txBody>
      </p:sp>
      <p:sp>
        <p:nvSpPr>
          <p:cNvPr id="32770" name="Espace réservé du numéro de diapositive 2"/>
          <p:cNvSpPr>
            <a:spLocks noGrp="1"/>
          </p:cNvSpPr>
          <p:nvPr>
            <p:ph type="sldNum" sz="quarter" idx="15"/>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5F772ED3-396B-4023-ACDF-F0A8652561E4}" type="slidenum">
              <a:rPr/>
              <a:pPr fontAlgn="base">
                <a:spcBef>
                  <a:spcPct val="0"/>
                </a:spcBef>
                <a:spcAft>
                  <a:spcPct val="0"/>
                </a:spcAft>
              </a:pPr>
              <a:t>7</a:t>
            </a:fld>
            <a:endParaRPr/>
          </a:p>
        </p:txBody>
      </p:sp>
      <p:grpSp>
        <p:nvGrpSpPr>
          <p:cNvPr id="32771" name="Groupe 1"/>
          <p:cNvGrpSpPr>
            <a:grpSpLocks/>
          </p:cNvGrpSpPr>
          <p:nvPr/>
        </p:nvGrpSpPr>
        <p:grpSpPr bwMode="auto">
          <a:xfrm>
            <a:off x="1638300" y="1500188"/>
            <a:ext cx="3240088" cy="2547937"/>
            <a:chOff x="1638300" y="1500981"/>
            <a:chExt cx="3240881" cy="2547919"/>
          </a:xfrm>
        </p:grpSpPr>
        <p:cxnSp>
          <p:nvCxnSpPr>
            <p:cNvPr id="102" name="Connecteur droit 101"/>
            <p:cNvCxnSpPr/>
            <p:nvPr/>
          </p:nvCxnSpPr>
          <p:spPr>
            <a:xfrm rot="16200000" flipV="1">
              <a:off x="4159887" y="1729579"/>
              <a:ext cx="161924"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 name="Connecteur droit 6"/>
            <p:cNvCxnSpPr>
              <a:endCxn id="81" idx="4"/>
            </p:cNvCxnSpPr>
            <p:nvPr/>
          </p:nvCxnSpPr>
          <p:spPr>
            <a:xfrm rot="16200000" flipV="1">
              <a:off x="4155123" y="2048665"/>
              <a:ext cx="161924"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a:xfrm>
              <a:off x="4096351" y="1810541"/>
              <a:ext cx="285820" cy="161924"/>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6" name="Connecteur droit 5"/>
            <p:cNvCxnSpPr/>
            <p:nvPr/>
          </p:nvCxnSpPr>
          <p:spPr>
            <a:xfrm>
              <a:off x="4110643" y="2124864"/>
              <a:ext cx="271528" cy="158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Connecteur droit 7"/>
            <p:cNvCxnSpPr/>
            <p:nvPr/>
          </p:nvCxnSpPr>
          <p:spPr>
            <a:xfrm rot="5400000" flipH="1" flipV="1">
              <a:off x="4174970" y="1570036"/>
              <a:ext cx="139699" cy="1587"/>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 name="Connecteur droit 8"/>
            <p:cNvCxnSpPr/>
            <p:nvPr/>
          </p:nvCxnSpPr>
          <p:spPr>
            <a:xfrm>
              <a:off x="4124933" y="1648617"/>
              <a:ext cx="247711"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Connecteur droit 11"/>
            <p:cNvCxnSpPr/>
            <p:nvPr/>
          </p:nvCxnSpPr>
          <p:spPr>
            <a:xfrm rot="5400000" flipH="1" flipV="1">
              <a:off x="4195612" y="3530584"/>
              <a:ext cx="139699" cy="1588"/>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 name="Connecteur droit 12"/>
            <p:cNvCxnSpPr/>
            <p:nvPr/>
          </p:nvCxnSpPr>
          <p:spPr>
            <a:xfrm>
              <a:off x="4110643" y="3458354"/>
              <a:ext cx="295347"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flipV="1">
              <a:off x="4121758" y="2991632"/>
              <a:ext cx="255651" cy="15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Connecteur droit 15"/>
            <p:cNvCxnSpPr/>
            <p:nvPr/>
          </p:nvCxnSpPr>
          <p:spPr>
            <a:xfrm>
              <a:off x="4242437" y="2269326"/>
              <a:ext cx="14926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2787" name="Groupe 25"/>
            <p:cNvGrpSpPr>
              <a:grpSpLocks/>
            </p:cNvGrpSpPr>
            <p:nvPr/>
          </p:nvGrpSpPr>
          <p:grpSpPr bwMode="auto">
            <a:xfrm>
              <a:off x="2571754" y="2348420"/>
              <a:ext cx="439341" cy="537655"/>
              <a:chOff x="5715008" y="928670"/>
              <a:chExt cx="1788827" cy="2189124"/>
            </a:xfrm>
          </p:grpSpPr>
          <p:cxnSp>
            <p:nvCxnSpPr>
              <p:cNvPr id="27" name="Connecteur droit 26"/>
              <p:cNvCxnSpPr/>
              <p:nvPr/>
            </p:nvCxnSpPr>
            <p:spPr>
              <a:xfrm>
                <a:off x="5715920" y="1718374"/>
                <a:ext cx="497828"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 name="Connecteur droit 27"/>
              <p:cNvCxnSpPr/>
              <p:nvPr/>
            </p:nvCxnSpPr>
            <p:spPr>
              <a:xfrm rot="5400000">
                <a:off x="5893800" y="1747457"/>
                <a:ext cx="646364" cy="6463"/>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 name="Connecteur droit 28"/>
              <p:cNvCxnSpPr/>
              <p:nvPr/>
            </p:nvCxnSpPr>
            <p:spPr>
              <a:xfrm rot="5400000">
                <a:off x="6252622" y="1750690"/>
                <a:ext cx="646364"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31" name="Ellipse 30"/>
              <p:cNvSpPr/>
              <p:nvPr/>
            </p:nvSpPr>
            <p:spPr>
              <a:xfrm>
                <a:off x="6284865" y="1285308"/>
                <a:ext cx="219819" cy="219764"/>
              </a:xfrm>
              <a:prstGeom prst="ellipse">
                <a:avLst/>
              </a:prstGeom>
              <a:noFill/>
              <a:ln w="127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32" name="Connecteur droit 31"/>
              <p:cNvCxnSpPr/>
              <p:nvPr/>
            </p:nvCxnSpPr>
            <p:spPr>
              <a:xfrm rot="5400000">
                <a:off x="6145898" y="1068776"/>
                <a:ext cx="284400" cy="64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rot="5400000">
                <a:off x="6362484" y="1072010"/>
                <a:ext cx="28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Connecteur droit 33"/>
              <p:cNvCxnSpPr/>
              <p:nvPr/>
            </p:nvCxnSpPr>
            <p:spPr>
              <a:xfrm rot="5400000">
                <a:off x="6145898" y="2355039"/>
                <a:ext cx="284400" cy="64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Connecteur droit 34"/>
              <p:cNvCxnSpPr/>
              <p:nvPr/>
            </p:nvCxnSpPr>
            <p:spPr>
              <a:xfrm rot="5400000">
                <a:off x="6362484" y="2358273"/>
                <a:ext cx="28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Connecteur droit 35"/>
              <p:cNvCxnSpPr/>
              <p:nvPr/>
            </p:nvCxnSpPr>
            <p:spPr>
              <a:xfrm rot="10800000">
                <a:off x="6504684" y="2216072"/>
                <a:ext cx="35559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Connecteur droit 36"/>
              <p:cNvCxnSpPr/>
              <p:nvPr/>
            </p:nvCxnSpPr>
            <p:spPr>
              <a:xfrm rot="10800000">
                <a:off x="5929276" y="2216072"/>
                <a:ext cx="3555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Connecteur droit 37"/>
              <p:cNvCxnSpPr/>
              <p:nvPr/>
            </p:nvCxnSpPr>
            <p:spPr>
              <a:xfrm rot="10800000">
                <a:off x="5929276" y="1214210"/>
                <a:ext cx="3555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Connecteur droit 38"/>
              <p:cNvCxnSpPr/>
              <p:nvPr/>
            </p:nvCxnSpPr>
            <p:spPr>
              <a:xfrm rot="10800000">
                <a:off x="6504684" y="1214210"/>
                <a:ext cx="35559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p:nvCxnSpPr>
            <p:spPr>
              <a:xfrm rot="5400000">
                <a:off x="5428345" y="1715141"/>
                <a:ext cx="10018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Connecteur droit 40"/>
              <p:cNvCxnSpPr/>
              <p:nvPr/>
            </p:nvCxnSpPr>
            <p:spPr>
              <a:xfrm rot="5400000">
                <a:off x="6359345" y="1715141"/>
                <a:ext cx="10018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Connecteur droit 61"/>
              <p:cNvCxnSpPr/>
              <p:nvPr/>
            </p:nvCxnSpPr>
            <p:spPr>
              <a:xfrm rot="5400000">
                <a:off x="6815192" y="2429375"/>
                <a:ext cx="1383219"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32788" name="Groupe 41"/>
            <p:cNvGrpSpPr>
              <a:grpSpLocks/>
            </p:cNvGrpSpPr>
            <p:nvPr/>
          </p:nvGrpSpPr>
          <p:grpSpPr bwMode="auto">
            <a:xfrm>
              <a:off x="3576638" y="2348420"/>
              <a:ext cx="914400" cy="385998"/>
              <a:chOff x="3698279" y="928670"/>
              <a:chExt cx="3723086" cy="1571636"/>
            </a:xfrm>
          </p:grpSpPr>
          <p:cxnSp>
            <p:nvCxnSpPr>
              <p:cNvPr id="43" name="Connecteur droit 42"/>
              <p:cNvCxnSpPr/>
              <p:nvPr/>
            </p:nvCxnSpPr>
            <p:spPr>
              <a:xfrm>
                <a:off x="3700209" y="1705447"/>
                <a:ext cx="2514990" cy="6462"/>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4" name="Connecteur droit 43"/>
              <p:cNvCxnSpPr/>
              <p:nvPr/>
            </p:nvCxnSpPr>
            <p:spPr>
              <a:xfrm rot="5400000">
                <a:off x="5892017" y="1750691"/>
                <a:ext cx="646364"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5" name="Connecteur droit 44"/>
              <p:cNvCxnSpPr/>
              <p:nvPr/>
            </p:nvCxnSpPr>
            <p:spPr>
              <a:xfrm rot="5400000">
                <a:off x="6254073" y="1750691"/>
                <a:ext cx="64636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Connecteur droit 45"/>
              <p:cNvCxnSpPr/>
              <p:nvPr/>
            </p:nvCxnSpPr>
            <p:spPr>
              <a:xfrm>
                <a:off x="6577255" y="1718374"/>
                <a:ext cx="8469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6286319" y="1285308"/>
                <a:ext cx="219819" cy="213302"/>
              </a:xfrm>
              <a:prstGeom prst="ellipse">
                <a:avLst/>
              </a:prstGeom>
              <a:noFill/>
              <a:ln w="12700">
                <a:solidFill>
                  <a:srgbClr val="66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48" name="Connecteur droit 47"/>
              <p:cNvCxnSpPr/>
              <p:nvPr/>
            </p:nvCxnSpPr>
            <p:spPr>
              <a:xfrm rot="5400000">
                <a:off x="6147353" y="1068777"/>
                <a:ext cx="284400" cy="64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Connecteur droit 48"/>
              <p:cNvCxnSpPr/>
              <p:nvPr/>
            </p:nvCxnSpPr>
            <p:spPr>
              <a:xfrm rot="5400000">
                <a:off x="6363939" y="1072010"/>
                <a:ext cx="28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Connecteur droit 49"/>
              <p:cNvCxnSpPr/>
              <p:nvPr/>
            </p:nvCxnSpPr>
            <p:spPr>
              <a:xfrm rot="5400000">
                <a:off x="6147353" y="2355039"/>
                <a:ext cx="284400" cy="64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Connecteur droit 50"/>
              <p:cNvCxnSpPr/>
              <p:nvPr/>
            </p:nvCxnSpPr>
            <p:spPr>
              <a:xfrm rot="5400000">
                <a:off x="6363939" y="2358273"/>
                <a:ext cx="28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Connecteur droit 51"/>
              <p:cNvCxnSpPr/>
              <p:nvPr/>
            </p:nvCxnSpPr>
            <p:spPr>
              <a:xfrm rot="10800000">
                <a:off x="6506139" y="2216073"/>
                <a:ext cx="3555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Connecteur droit 52"/>
              <p:cNvCxnSpPr/>
              <p:nvPr/>
            </p:nvCxnSpPr>
            <p:spPr>
              <a:xfrm rot="10800000">
                <a:off x="5930727" y="2216073"/>
                <a:ext cx="35559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Connecteur droit 53"/>
              <p:cNvCxnSpPr/>
              <p:nvPr/>
            </p:nvCxnSpPr>
            <p:spPr>
              <a:xfrm rot="10800000">
                <a:off x="5930727" y="1214210"/>
                <a:ext cx="35559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Connecteur droit 54"/>
              <p:cNvCxnSpPr/>
              <p:nvPr/>
            </p:nvCxnSpPr>
            <p:spPr>
              <a:xfrm rot="10800000">
                <a:off x="6506139" y="1214210"/>
                <a:ext cx="3555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Connecteur droit 55"/>
              <p:cNvCxnSpPr/>
              <p:nvPr/>
            </p:nvCxnSpPr>
            <p:spPr>
              <a:xfrm rot="5400000">
                <a:off x="5429796" y="1715141"/>
                <a:ext cx="10018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Connecteur droit 56"/>
              <p:cNvCxnSpPr/>
              <p:nvPr/>
            </p:nvCxnSpPr>
            <p:spPr>
              <a:xfrm rot="5400000">
                <a:off x="6360796" y="1715141"/>
                <a:ext cx="10018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3" name="Connecteur droit 62"/>
            <p:cNvCxnSpPr/>
            <p:nvPr/>
          </p:nvCxnSpPr>
          <p:spPr>
            <a:xfrm>
              <a:off x="2400486" y="2886858"/>
              <a:ext cx="1186153" cy="4763"/>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8" name="Connecteur droit 67"/>
            <p:cNvCxnSpPr/>
            <p:nvPr/>
          </p:nvCxnSpPr>
          <p:spPr>
            <a:xfrm rot="5400000">
              <a:off x="1593977" y="3097995"/>
              <a:ext cx="1092192"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32791" name="ZoneTexte 69"/>
            <p:cNvSpPr txBox="1">
              <a:spLocks noChangeArrowheads="1"/>
            </p:cNvSpPr>
            <p:nvPr/>
          </p:nvSpPr>
          <p:spPr bwMode="auto">
            <a:xfrm>
              <a:off x="1638300" y="3771901"/>
              <a:ext cx="795337" cy="276999"/>
            </a:xfrm>
            <a:prstGeom prst="rect">
              <a:avLst/>
            </a:prstGeom>
            <a:noFill/>
            <a:ln w="9525">
              <a:noFill/>
              <a:miter lim="800000"/>
              <a:headEnd/>
              <a:tailEnd/>
            </a:ln>
          </p:spPr>
          <p:txBody>
            <a:bodyPr>
              <a:spAutoFit/>
            </a:bodyPr>
            <a:lstStyle/>
            <a:p>
              <a:r>
                <a:rPr lang="fr-FR" sz="1200">
                  <a:latin typeface="Calibri" pitchFamily="34" charset="0"/>
                </a:rPr>
                <a:t>Manivelle</a:t>
              </a:r>
            </a:p>
          </p:txBody>
        </p:sp>
        <p:sp>
          <p:nvSpPr>
            <p:cNvPr id="71" name="Rectangle 70"/>
            <p:cNvSpPr/>
            <p:nvPr/>
          </p:nvSpPr>
          <p:spPr>
            <a:xfrm>
              <a:off x="3129328" y="2491574"/>
              <a:ext cx="285820" cy="109536"/>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75" name="Connecteur droit 74"/>
            <p:cNvCxnSpPr/>
            <p:nvPr/>
          </p:nvCxnSpPr>
          <p:spPr>
            <a:xfrm>
              <a:off x="2776817" y="2548724"/>
              <a:ext cx="228656" cy="4762"/>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3681913" y="2486811"/>
              <a:ext cx="285820" cy="109537"/>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79" name="Connecteur droit 78"/>
            <p:cNvCxnSpPr/>
            <p:nvPr/>
          </p:nvCxnSpPr>
          <p:spPr>
            <a:xfrm rot="5400000" flipH="1" flipV="1">
              <a:off x="3680362" y="2347112"/>
              <a:ext cx="285748" cy="3176"/>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0" name="Connecteur droit 79"/>
            <p:cNvCxnSpPr/>
            <p:nvPr/>
          </p:nvCxnSpPr>
          <p:spPr>
            <a:xfrm rot="5400000" flipH="1" flipV="1">
              <a:off x="3012684" y="2227257"/>
              <a:ext cx="52863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81" name="Ellipse 80"/>
            <p:cNvSpPr/>
            <p:nvPr/>
          </p:nvSpPr>
          <p:spPr>
            <a:xfrm>
              <a:off x="4158280" y="1810541"/>
              <a:ext cx="157200" cy="157162"/>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82" name="Connecteur droit 81"/>
            <p:cNvCxnSpPr/>
            <p:nvPr/>
          </p:nvCxnSpPr>
          <p:spPr>
            <a:xfrm>
              <a:off x="4010605" y="1872453"/>
              <a:ext cx="142910"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4" name="Connecteur droit 83"/>
            <p:cNvCxnSpPr/>
            <p:nvPr/>
          </p:nvCxnSpPr>
          <p:spPr>
            <a:xfrm>
              <a:off x="4310717" y="1891503"/>
              <a:ext cx="414438" cy="4762"/>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7" name="Connecteur droit 86"/>
            <p:cNvCxnSpPr/>
            <p:nvPr/>
          </p:nvCxnSpPr>
          <p:spPr>
            <a:xfrm rot="5400000" flipH="1" flipV="1">
              <a:off x="4343305" y="2552691"/>
              <a:ext cx="285748" cy="15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Connecteur droit 89"/>
            <p:cNvCxnSpPr/>
            <p:nvPr/>
          </p:nvCxnSpPr>
          <p:spPr>
            <a:xfrm rot="5400000" flipH="1" flipV="1">
              <a:off x="4405232" y="2557454"/>
              <a:ext cx="285748" cy="1588"/>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1" name="Connecteur droit 90"/>
            <p:cNvCxnSpPr/>
            <p:nvPr/>
          </p:nvCxnSpPr>
          <p:spPr>
            <a:xfrm flipV="1">
              <a:off x="4563191" y="2553486"/>
              <a:ext cx="168316"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2" name="Connecteur droit 91"/>
            <p:cNvCxnSpPr/>
            <p:nvPr/>
          </p:nvCxnSpPr>
          <p:spPr>
            <a:xfrm rot="5400000">
              <a:off x="4169414" y="2897971"/>
              <a:ext cx="15874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Connecteur droit 92"/>
            <p:cNvCxnSpPr/>
            <p:nvPr/>
          </p:nvCxnSpPr>
          <p:spPr>
            <a:xfrm rot="5400000">
              <a:off x="4164651" y="2202651"/>
              <a:ext cx="15874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Connecteur droit 94"/>
            <p:cNvCxnSpPr/>
            <p:nvPr/>
          </p:nvCxnSpPr>
          <p:spPr>
            <a:xfrm flipV="1">
              <a:off x="4237674" y="2829709"/>
              <a:ext cx="168316" cy="15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6" name="Connecteur droit 95"/>
            <p:cNvCxnSpPr/>
            <p:nvPr/>
          </p:nvCxnSpPr>
          <p:spPr>
            <a:xfrm rot="5400000" flipH="1" flipV="1">
              <a:off x="4117859" y="2541580"/>
              <a:ext cx="56673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Connecteur droit 106"/>
            <p:cNvCxnSpPr/>
            <p:nvPr/>
          </p:nvCxnSpPr>
          <p:spPr>
            <a:xfrm rot="5400000">
              <a:off x="3412014" y="2712235"/>
              <a:ext cx="339723"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9" name="Connecteur droit 108"/>
            <p:cNvCxnSpPr/>
            <p:nvPr/>
          </p:nvCxnSpPr>
          <p:spPr>
            <a:xfrm rot="5400000">
              <a:off x="2246504" y="2716997"/>
              <a:ext cx="339723"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0" name="Connecteur droit 109"/>
            <p:cNvCxnSpPr/>
            <p:nvPr/>
          </p:nvCxnSpPr>
          <p:spPr>
            <a:xfrm flipV="1">
              <a:off x="2138485" y="2553486"/>
              <a:ext cx="271528" cy="4763"/>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3" name="Connecteur droit 112"/>
            <p:cNvCxnSpPr/>
            <p:nvPr/>
          </p:nvCxnSpPr>
          <p:spPr>
            <a:xfrm>
              <a:off x="4020133" y="3586941"/>
              <a:ext cx="242947" cy="1587"/>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5" name="Connecteur droit 114"/>
            <p:cNvCxnSpPr/>
            <p:nvPr/>
          </p:nvCxnSpPr>
          <p:spPr>
            <a:xfrm rot="16200000" flipV="1">
              <a:off x="3658154" y="3205908"/>
              <a:ext cx="476247" cy="28582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8" name="Connecteur droit 117"/>
            <p:cNvCxnSpPr/>
            <p:nvPr/>
          </p:nvCxnSpPr>
          <p:spPr>
            <a:xfrm>
              <a:off x="2562451" y="3105932"/>
              <a:ext cx="119091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0" name="Connecteur droit 119"/>
            <p:cNvCxnSpPr/>
            <p:nvPr/>
          </p:nvCxnSpPr>
          <p:spPr>
            <a:xfrm>
              <a:off x="4001078" y="1515268"/>
              <a:ext cx="242947" cy="1588"/>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1" name="Connecteur droit 120"/>
            <p:cNvCxnSpPr/>
            <p:nvPr/>
          </p:nvCxnSpPr>
          <p:spPr>
            <a:xfrm rot="5400000">
              <a:off x="3634336" y="1600956"/>
              <a:ext cx="476247" cy="28582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2" name="Connecteur droit 121"/>
            <p:cNvCxnSpPr/>
            <p:nvPr/>
          </p:nvCxnSpPr>
          <p:spPr>
            <a:xfrm>
              <a:off x="2552924" y="1962940"/>
              <a:ext cx="1171862"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6" name="Connecteur droit 125"/>
            <p:cNvCxnSpPr/>
            <p:nvPr/>
          </p:nvCxnSpPr>
          <p:spPr>
            <a:xfrm rot="5400000" flipH="1" flipV="1">
              <a:off x="3848686" y="2034376"/>
              <a:ext cx="347660" cy="4764"/>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30" name="Connecteur droit 129"/>
            <p:cNvCxnSpPr/>
            <p:nvPr/>
          </p:nvCxnSpPr>
          <p:spPr>
            <a:xfrm rot="5400000" flipH="1" flipV="1">
              <a:off x="4387814" y="2222495"/>
              <a:ext cx="677858"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35" name="Connecteur droit 134"/>
            <p:cNvCxnSpPr/>
            <p:nvPr/>
          </p:nvCxnSpPr>
          <p:spPr>
            <a:xfrm flipV="1">
              <a:off x="4710865" y="2277263"/>
              <a:ext cx="168316"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37" name="Connecteur droit 136"/>
            <p:cNvCxnSpPr/>
            <p:nvPr/>
          </p:nvCxnSpPr>
          <p:spPr>
            <a:xfrm rot="5400000" flipH="1" flipV="1">
              <a:off x="4733925" y="2281231"/>
              <a:ext cx="285748" cy="1587"/>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44" name="Connecteur droit 143"/>
            <p:cNvCxnSpPr/>
            <p:nvPr/>
          </p:nvCxnSpPr>
          <p:spPr>
            <a:xfrm flipV="1">
              <a:off x="3510421" y="2358225"/>
              <a:ext cx="309638"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47" name="Connecteur droit 146"/>
            <p:cNvCxnSpPr/>
            <p:nvPr/>
          </p:nvCxnSpPr>
          <p:spPr>
            <a:xfrm rot="5400000" flipH="1" flipV="1">
              <a:off x="3393737" y="2452680"/>
              <a:ext cx="211137"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49" name="Connecteur droit 148"/>
            <p:cNvCxnSpPr/>
            <p:nvPr/>
          </p:nvCxnSpPr>
          <p:spPr>
            <a:xfrm>
              <a:off x="3043582" y="2543961"/>
              <a:ext cx="447785"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53" name="Connecteur droit 152"/>
            <p:cNvCxnSpPr/>
            <p:nvPr/>
          </p:nvCxnSpPr>
          <p:spPr>
            <a:xfrm>
              <a:off x="3834350" y="2205826"/>
              <a:ext cx="176255" cy="1587"/>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56" name="Connecteur droit 155"/>
            <p:cNvCxnSpPr/>
            <p:nvPr/>
          </p:nvCxnSpPr>
          <p:spPr>
            <a:xfrm rot="16200000" flipV="1">
              <a:off x="2121924" y="2393942"/>
              <a:ext cx="885819" cy="4764"/>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0" name="Connecteur droit 159"/>
            <p:cNvCxnSpPr/>
            <p:nvPr/>
          </p:nvCxnSpPr>
          <p:spPr>
            <a:xfrm rot="5400000" flipH="1" flipV="1">
              <a:off x="2481491" y="3020207"/>
              <a:ext cx="171449"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5" name="ZoneTexte 4"/>
          <p:cNvSpPr txBox="1"/>
          <p:nvPr/>
        </p:nvSpPr>
        <p:spPr>
          <a:xfrm>
            <a:off x="5318760" y="2000161"/>
            <a:ext cx="2301240" cy="1631216"/>
          </a:xfrm>
          <a:prstGeom prst="rect">
            <a:avLst/>
          </a:prstGeom>
          <a:noFill/>
          <a:ln>
            <a:noFill/>
          </a:ln>
        </p:spPr>
        <p:txBody>
          <a:bodyPr>
            <a:spAutoFit/>
          </a:bodyPr>
          <a:lstStyle/>
          <a:p>
            <a:pPr fontAlgn="auto">
              <a:spcBef>
                <a:spcPts val="0"/>
              </a:spcBef>
              <a:spcAft>
                <a:spcPts val="0"/>
              </a:spcAft>
              <a:defRPr/>
            </a:pPr>
            <a:r>
              <a:rPr lang="fr-FR" sz="2000" b="1" dirty="0">
                <a:solidFill>
                  <a:srgbClr val="00B050"/>
                </a:solidFill>
                <a:latin typeface="+mn-lt"/>
              </a:rPr>
              <a:t>Satellite</a:t>
            </a:r>
          </a:p>
          <a:p>
            <a:pPr fontAlgn="auto">
              <a:spcBef>
                <a:spcPts val="0"/>
              </a:spcBef>
              <a:spcAft>
                <a:spcPts val="0"/>
              </a:spcAft>
              <a:defRPr/>
            </a:pPr>
            <a:r>
              <a:rPr lang="fr-FR" sz="2000" b="1" dirty="0">
                <a:ln>
                  <a:solidFill>
                    <a:sysClr val="windowText" lastClr="000000"/>
                  </a:solidFill>
                </a:ln>
                <a:solidFill>
                  <a:srgbClr val="FFFF00"/>
                </a:solidFill>
                <a:latin typeface="+mn-lt"/>
              </a:rPr>
              <a:t>Porte Satellite</a:t>
            </a:r>
          </a:p>
          <a:p>
            <a:pPr fontAlgn="auto">
              <a:spcBef>
                <a:spcPts val="0"/>
              </a:spcBef>
              <a:spcAft>
                <a:spcPts val="0"/>
              </a:spcAft>
              <a:defRPr/>
            </a:pPr>
            <a:r>
              <a:rPr lang="fr-FR" sz="2000" b="1" dirty="0">
                <a:solidFill>
                  <a:srgbClr val="FF0000"/>
                </a:solidFill>
                <a:latin typeface="+mn-lt"/>
              </a:rPr>
              <a:t>Planétaire</a:t>
            </a:r>
          </a:p>
          <a:p>
            <a:pPr fontAlgn="auto">
              <a:spcBef>
                <a:spcPts val="0"/>
              </a:spcBef>
              <a:spcAft>
                <a:spcPts val="0"/>
              </a:spcAft>
              <a:defRPr/>
            </a:pPr>
            <a:r>
              <a:rPr lang="fr-FR" sz="2000" b="1" dirty="0">
                <a:solidFill>
                  <a:srgbClr val="7030A0"/>
                </a:solidFill>
                <a:latin typeface="+mn-lt"/>
              </a:rPr>
              <a:t>Couronne</a:t>
            </a:r>
          </a:p>
          <a:p>
            <a:pPr fontAlgn="auto">
              <a:spcBef>
                <a:spcPts val="0"/>
              </a:spcBef>
              <a:spcAft>
                <a:spcPts val="0"/>
              </a:spcAft>
              <a:defRPr/>
            </a:pPr>
            <a:endParaRPr lang="fr-FR" sz="2000" b="1" dirty="0">
              <a:solidFill>
                <a:srgbClr val="FF0000"/>
              </a:solidFill>
              <a:latin typeface="+mn-lt"/>
            </a:endParaRPr>
          </a:p>
        </p:txBody>
      </p:sp>
      <p:cxnSp>
        <p:nvCxnSpPr>
          <p:cNvPr id="86" name="Connecteur droit avec flèche 85"/>
          <p:cNvCxnSpPr/>
          <p:nvPr/>
        </p:nvCxnSpPr>
        <p:spPr>
          <a:xfrm flipH="1">
            <a:off x="4443413" y="3109913"/>
            <a:ext cx="874712" cy="322262"/>
          </a:xfrm>
          <a:prstGeom prst="straightConnector1">
            <a:avLst/>
          </a:prstGeom>
          <a:ln w="38100">
            <a:solidFill>
              <a:srgbClr val="FF000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88" name="Connecteur droit avec flèche 87"/>
          <p:cNvCxnSpPr/>
          <p:nvPr/>
        </p:nvCxnSpPr>
        <p:spPr>
          <a:xfrm flipH="1">
            <a:off x="4748213" y="2516188"/>
            <a:ext cx="569912" cy="30162"/>
          </a:xfrm>
          <a:prstGeom prst="straightConnector1">
            <a:avLst/>
          </a:prstGeom>
          <a:ln w="38100">
            <a:solidFill>
              <a:srgbClr val="FF000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89" name="Connecteur droit avec flèche 88"/>
          <p:cNvCxnSpPr/>
          <p:nvPr/>
        </p:nvCxnSpPr>
        <p:spPr>
          <a:xfrm flipH="1" flipV="1">
            <a:off x="4405313" y="1728788"/>
            <a:ext cx="912812" cy="420687"/>
          </a:xfrm>
          <a:prstGeom prst="straightConnector1">
            <a:avLst/>
          </a:prstGeom>
          <a:ln w="38100">
            <a:solidFill>
              <a:srgbClr val="FF000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94" name="Connecteur droit avec flèche 93"/>
          <p:cNvCxnSpPr/>
          <p:nvPr/>
        </p:nvCxnSpPr>
        <p:spPr>
          <a:xfrm flipH="1">
            <a:off x="4405313" y="2857500"/>
            <a:ext cx="908050" cy="76200"/>
          </a:xfrm>
          <a:prstGeom prst="straightConnector1">
            <a:avLst/>
          </a:prstGeom>
          <a:ln w="38100">
            <a:solidFill>
              <a:srgbClr val="FF0000"/>
            </a:solidFill>
            <a:tailEnd type="stealth" w="med" len="lg"/>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Espace réservé du contenu 84"/>
          <p:cNvSpPr>
            <a:spLocks noGrp="1"/>
          </p:cNvSpPr>
          <p:nvPr>
            <p:ph sz="quarter" idx="15"/>
          </p:nvPr>
        </p:nvSpPr>
        <p:spPr>
          <a:xfrm>
            <a:off x="304800" y="981075"/>
            <a:ext cx="7839075" cy="5876925"/>
          </a:xfrm>
        </p:spPr>
        <p:txBody>
          <a:bodyPr>
            <a:normAutofit fontScale="62500" lnSpcReduction="20000"/>
          </a:bodyPr>
          <a:lstStyle/>
          <a:p>
            <a:pPr fontAlgn="auto">
              <a:spcAft>
                <a:spcPts val="0"/>
              </a:spcAft>
              <a:defRPr/>
            </a:pPr>
            <a:r>
              <a:rPr sz="2000" dirty="0" smtClean="0"/>
              <a:t>De par son utilisation, les matériaux utilisés pour le WINCH doivent :</a:t>
            </a:r>
          </a:p>
          <a:p>
            <a:pPr lvl="1" fontAlgn="auto">
              <a:spcAft>
                <a:spcPts val="0"/>
              </a:spcAft>
              <a:defRPr/>
            </a:pPr>
            <a:r>
              <a:rPr sz="1800" dirty="0" smtClean="0"/>
              <a:t>Résister à la corrosion (air salin, eau salée)</a:t>
            </a:r>
          </a:p>
          <a:p>
            <a:pPr lvl="1" fontAlgn="auto">
              <a:spcAft>
                <a:spcPts val="0"/>
              </a:spcAft>
              <a:defRPr/>
            </a:pPr>
            <a:r>
              <a:rPr sz="1800" dirty="0" smtClean="0"/>
              <a:t>Résister à l’intensité du soleil</a:t>
            </a:r>
          </a:p>
          <a:p>
            <a:pPr lvl="1" fontAlgn="auto">
              <a:spcAft>
                <a:spcPts val="0"/>
              </a:spcAft>
              <a:defRPr/>
            </a:pPr>
            <a:r>
              <a:rPr sz="1800" dirty="0" smtClean="0"/>
              <a:t>Avoir de bonnes caractéristiques mécaniques (le WINCH est un système qu’il ne vaut mieux pas détériorer en pleine mer)</a:t>
            </a:r>
          </a:p>
          <a:p>
            <a:pPr lvl="1" fontAlgn="auto">
              <a:spcAft>
                <a:spcPts val="0"/>
              </a:spcAft>
              <a:defRPr/>
            </a:pPr>
            <a:endParaRPr sz="1800" dirty="0"/>
          </a:p>
          <a:p>
            <a:pPr fontAlgn="auto">
              <a:spcAft>
                <a:spcPts val="0"/>
              </a:spcAft>
              <a:defRPr/>
            </a:pPr>
            <a:r>
              <a:rPr sz="2200" dirty="0" smtClean="0"/>
              <a:t>Bâti : Cu Zn 38 Mn3 Y20</a:t>
            </a:r>
          </a:p>
          <a:p>
            <a:pPr lvl="1" fontAlgn="auto">
              <a:spcAft>
                <a:spcPts val="0"/>
              </a:spcAft>
              <a:defRPr/>
            </a:pPr>
            <a:r>
              <a:rPr sz="1800" smtClean="0"/>
              <a:t>Alliage de Cuivre (laiton) </a:t>
            </a:r>
          </a:p>
          <a:p>
            <a:pPr lvl="2" fontAlgn="auto">
              <a:spcAft>
                <a:spcPts val="0"/>
              </a:spcAft>
              <a:defRPr/>
            </a:pPr>
            <a:r>
              <a:rPr sz="1800" smtClean="0"/>
              <a:t>38% de zinc,  3% de manganèse</a:t>
            </a:r>
          </a:p>
          <a:p>
            <a:pPr lvl="2" fontAlgn="auto">
              <a:spcAft>
                <a:spcPts val="0"/>
              </a:spcAft>
              <a:defRPr/>
            </a:pPr>
            <a:r>
              <a:rPr sz="1800" smtClean="0"/>
              <a:t>Y20 : matériau moulé au sable qui n'a subit aucun traitement thermique</a:t>
            </a:r>
          </a:p>
          <a:p>
            <a:pPr lvl="2" fontAlgn="auto">
              <a:spcAft>
                <a:spcPts val="0"/>
              </a:spcAft>
              <a:defRPr/>
            </a:pPr>
            <a:r>
              <a:rPr sz="1800" smtClean="0"/>
              <a:t>Les alliages de laitons ont la propriété de posséder un faible coefficient de frottement et donc d'améliorer le glissement entre les pièecs</a:t>
            </a:r>
          </a:p>
          <a:p>
            <a:pPr lvl="1" fontAlgn="auto">
              <a:spcAft>
                <a:spcPts val="0"/>
              </a:spcAft>
              <a:defRPr/>
            </a:pPr>
            <a:r>
              <a:rPr sz="1800" smtClean="0"/>
              <a:t>Moulé puis usiné</a:t>
            </a:r>
          </a:p>
          <a:p>
            <a:pPr lvl="2" fontAlgn="auto">
              <a:spcAft>
                <a:spcPts val="0"/>
              </a:spcAft>
              <a:defRPr/>
            </a:pPr>
            <a:endParaRPr sz="1800" dirty="0" smtClean="0"/>
          </a:p>
          <a:p>
            <a:pPr fontAlgn="auto">
              <a:spcAft>
                <a:spcPts val="0"/>
              </a:spcAft>
              <a:defRPr/>
            </a:pPr>
            <a:r>
              <a:rPr sz="2200" dirty="0" smtClean="0"/>
              <a:t>Manivelle et pignon </a:t>
            </a:r>
            <a:r>
              <a:rPr sz="2000" smtClean="0"/>
              <a:t>X 6 Cr Ni Mo 17-12  </a:t>
            </a:r>
            <a:r>
              <a:rPr sz="1200" smtClean="0"/>
              <a:t>(</a:t>
            </a:r>
            <a:r>
              <a:rPr sz="1200" dirty="0" smtClean="0"/>
              <a:t>Z6 CND 17 11)</a:t>
            </a:r>
            <a:r>
              <a:rPr sz="2200" dirty="0" smtClean="0"/>
              <a:t> </a:t>
            </a:r>
          </a:p>
          <a:p>
            <a:pPr lvl="1" fontAlgn="auto">
              <a:spcAft>
                <a:spcPts val="0"/>
              </a:spcAft>
              <a:defRPr/>
            </a:pPr>
            <a:r>
              <a:rPr sz="1800" smtClean="0"/>
              <a:t>Acier fortement allié</a:t>
            </a:r>
          </a:p>
          <a:p>
            <a:pPr lvl="2" fontAlgn="auto">
              <a:spcAft>
                <a:spcPts val="0"/>
              </a:spcAft>
              <a:defRPr/>
            </a:pPr>
            <a:r>
              <a:rPr sz="1800" smtClean="0"/>
              <a:t>0,06% de carbone, 17% de chrome, 12% de nickel, traces de molybdène</a:t>
            </a:r>
          </a:p>
          <a:p>
            <a:pPr lvl="2" fontAlgn="auto">
              <a:spcAft>
                <a:spcPts val="0"/>
              </a:spcAft>
              <a:defRPr/>
            </a:pPr>
            <a:r>
              <a:rPr sz="1800" smtClean="0"/>
              <a:t>(Nickel + Chrome </a:t>
            </a:r>
            <a:r>
              <a:rPr sz="1800" smtClean="0">
                <a:sym typeface="Symbol"/>
              </a:rPr>
              <a:t> Acier inox)</a:t>
            </a:r>
            <a:endParaRPr sz="1800" smtClean="0"/>
          </a:p>
          <a:p>
            <a:pPr lvl="1" fontAlgn="auto">
              <a:spcAft>
                <a:spcPts val="0"/>
              </a:spcAft>
              <a:defRPr/>
            </a:pPr>
            <a:r>
              <a:rPr sz="1800" smtClean="0"/>
              <a:t>L'acier possède de bonne caractéristiques mécaniques pour résister aux efforts</a:t>
            </a:r>
          </a:p>
          <a:p>
            <a:pPr lvl="1" fontAlgn="auto">
              <a:spcAft>
                <a:spcPts val="0"/>
              </a:spcAft>
              <a:defRPr/>
            </a:pPr>
            <a:r>
              <a:rPr sz="1800" smtClean="0"/>
              <a:t>Forgé puis usiné</a:t>
            </a:r>
          </a:p>
          <a:p>
            <a:pPr lvl="2" fontAlgn="auto">
              <a:spcAft>
                <a:spcPts val="0"/>
              </a:spcAft>
              <a:defRPr/>
            </a:pPr>
            <a:endParaRPr sz="1800" dirty="0" smtClean="0"/>
          </a:p>
          <a:p>
            <a:pPr fontAlgn="auto">
              <a:spcAft>
                <a:spcPts val="0"/>
              </a:spcAft>
              <a:defRPr/>
            </a:pPr>
            <a:r>
              <a:rPr sz="2200" dirty="0" smtClean="0"/>
              <a:t>Tambour </a:t>
            </a:r>
            <a:r>
              <a:rPr lang="es-ES" sz="2000" dirty="0" smtClean="0"/>
              <a:t>EN AC </a:t>
            </a:r>
            <a:r>
              <a:rPr lang="es-ES" sz="2000" u="sng" dirty="0" smtClean="0"/>
              <a:t>Al Si7</a:t>
            </a:r>
            <a:r>
              <a:rPr lang="es-ES" sz="2000" dirty="0" smtClean="0"/>
              <a:t> Y20 </a:t>
            </a:r>
            <a:r>
              <a:rPr sz="1200" dirty="0" smtClean="0"/>
              <a:t>(A S7 Y20)</a:t>
            </a:r>
            <a:r>
              <a:rPr sz="2200" dirty="0" smtClean="0"/>
              <a:t> </a:t>
            </a:r>
          </a:p>
          <a:p>
            <a:pPr lvl="1" fontAlgn="auto">
              <a:spcAft>
                <a:spcPts val="0"/>
              </a:spcAft>
              <a:defRPr/>
            </a:pPr>
            <a:r>
              <a:rPr sz="1800" smtClean="0"/>
              <a:t>Alliage d'aluminium avec 7% de Silicium</a:t>
            </a:r>
          </a:p>
          <a:p>
            <a:pPr lvl="1" fontAlgn="auto">
              <a:spcAft>
                <a:spcPts val="0"/>
              </a:spcAft>
              <a:defRPr/>
            </a:pPr>
            <a:r>
              <a:rPr sz="1800" smtClean="0"/>
              <a:t>Il est moulé au sable puis usiné afin d'obtenir sa forme finale</a:t>
            </a:r>
          </a:p>
          <a:p>
            <a:pPr lvl="1" fontAlgn="auto">
              <a:spcAft>
                <a:spcPts val="0"/>
              </a:spcAft>
              <a:defRPr/>
            </a:pPr>
            <a:r>
              <a:rPr sz="1800" smtClean="0"/>
              <a:t>Afin d'améliorer les caractéristiques de surface, il est ensuite anodisé (passage dans des bains successifs afin de faire naître une couche d'oxyde sur 5 à 50 µm)</a:t>
            </a:r>
          </a:p>
          <a:p>
            <a:pPr lvl="1" fontAlgn="auto">
              <a:spcAft>
                <a:spcPts val="0"/>
              </a:spcAft>
              <a:defRPr/>
            </a:pPr>
            <a:endParaRPr sz="1800" dirty="0" smtClean="0"/>
          </a:p>
          <a:p>
            <a:pPr fontAlgn="auto">
              <a:spcAft>
                <a:spcPts val="0"/>
              </a:spcAft>
              <a:defRPr/>
            </a:pPr>
            <a:r>
              <a:rPr sz="2200" dirty="0" smtClean="0"/>
              <a:t>Ressort C45 </a:t>
            </a:r>
            <a:r>
              <a:rPr sz="1200" dirty="0" smtClean="0"/>
              <a:t>(XC 48)</a:t>
            </a:r>
          </a:p>
          <a:p>
            <a:pPr lvl="1" fontAlgn="auto">
              <a:spcAft>
                <a:spcPts val="0"/>
              </a:spcAft>
              <a:defRPr/>
            </a:pPr>
            <a:r>
              <a:rPr sz="1800" smtClean="0"/>
              <a:t>Acier non allié pour traitement thermique</a:t>
            </a:r>
          </a:p>
          <a:p>
            <a:pPr lvl="2" fontAlgn="auto">
              <a:spcAft>
                <a:spcPts val="0"/>
              </a:spcAft>
              <a:defRPr/>
            </a:pPr>
            <a:r>
              <a:rPr sz="1800" smtClean="0"/>
              <a:t>0,45% de carbone</a:t>
            </a:r>
          </a:p>
          <a:p>
            <a:pPr lvl="1" fontAlgn="auto">
              <a:spcAft>
                <a:spcPts val="0"/>
              </a:spcAft>
              <a:defRPr/>
            </a:pPr>
            <a:r>
              <a:rPr sz="1800" smtClean="0"/>
              <a:t>Les aciers pour ressort ont une faible raideur, mais une limite élastique élevée</a:t>
            </a:r>
          </a:p>
          <a:p>
            <a:pPr lvl="1" fontAlgn="auto">
              <a:spcAft>
                <a:spcPts val="0"/>
              </a:spcAft>
              <a:defRPr/>
            </a:pPr>
            <a:r>
              <a:rPr sz="1800" smtClean="0"/>
              <a:t>Ils sont fabriqués à partir de bobines en acier puis, par exemple, enroulés sur des gabarits</a:t>
            </a:r>
          </a:p>
          <a:p>
            <a:pPr lvl="1" fontAlgn="auto">
              <a:spcAft>
                <a:spcPts val="0"/>
              </a:spcAft>
              <a:defRPr/>
            </a:pPr>
            <a:r>
              <a:rPr sz="1800" smtClean="0"/>
              <a:t>Ils subissent souvent des traitements thermiques pour éliminér les contraintes résiduelles et modifier leur résistance mécanique (trempe + revenu)</a:t>
            </a:r>
            <a:endParaRPr sz="1800" dirty="0"/>
          </a:p>
          <a:p>
            <a:pPr fontAlgn="auto">
              <a:spcAft>
                <a:spcPts val="0"/>
              </a:spcAft>
              <a:defRPr/>
            </a:pPr>
            <a:endParaRPr sz="2200" dirty="0" smtClean="0"/>
          </a:p>
        </p:txBody>
      </p:sp>
      <p:sp>
        <p:nvSpPr>
          <p:cNvPr id="33794" name="Espace réservé du numéro de diapositive 2"/>
          <p:cNvSpPr>
            <a:spLocks noGrp="1"/>
          </p:cNvSpPr>
          <p:nvPr>
            <p:ph type="sldNum" sz="quarter" idx="17"/>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BCAE5D2D-B90C-42FA-A2C2-829703835039}" type="slidenum">
              <a:rPr/>
              <a:pPr fontAlgn="base">
                <a:spcBef>
                  <a:spcPct val="0"/>
                </a:spcBef>
                <a:spcAft>
                  <a:spcPct val="0"/>
                </a:spcAft>
              </a:pPr>
              <a:t>8</a:t>
            </a:fld>
            <a:endParaRPr/>
          </a:p>
        </p:txBody>
      </p:sp>
      <p:sp>
        <p:nvSpPr>
          <p:cNvPr id="84" name="Espace réservé du texte 83"/>
          <p:cNvSpPr>
            <a:spLocks noGrp="1"/>
          </p:cNvSpPr>
          <p:nvPr>
            <p:ph type="body" sz="quarter" idx="13"/>
          </p:nvPr>
        </p:nvSpPr>
        <p:spPr>
          <a:xfrm>
            <a:off x="304800" y="381000"/>
            <a:ext cx="8077200" cy="527050"/>
          </a:xfrm>
        </p:spPr>
        <p:txBody>
          <a:bodyPr/>
          <a:lstStyle/>
          <a:p>
            <a:pPr fontAlgn="auto">
              <a:spcAft>
                <a:spcPts val="0"/>
              </a:spcAft>
              <a:defRPr/>
            </a:pPr>
            <a:r>
              <a:rPr smtClean="0"/>
              <a:t>Winch à 2 vitesses – PPM </a:t>
            </a: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ctrTitle"/>
          </p:nvPr>
        </p:nvSpPr>
        <p:spPr/>
        <p:txBody>
          <a:bodyPr/>
          <a:lstStyle/>
          <a:p>
            <a:pPr fontAlgn="auto">
              <a:spcAft>
                <a:spcPts val="0"/>
              </a:spcAft>
              <a:defRPr/>
            </a:pPr>
            <a:r>
              <a:rPr smtClean="0"/>
              <a:t>Perforateur</a:t>
            </a:r>
            <a:endParaRPr dirty="0"/>
          </a:p>
        </p:txBody>
      </p:sp>
      <p:sp>
        <p:nvSpPr>
          <p:cNvPr id="1059" name="Espace réservé du numéro de diapositive 2"/>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pPr algn="ctr" fontAlgn="base">
              <a:spcBef>
                <a:spcPct val="0"/>
              </a:spcBef>
              <a:spcAft>
                <a:spcPct val="0"/>
              </a:spcAft>
            </a:pPr>
            <a:fld id="{320CAB62-6894-478B-AB49-6D0BCDB997FE}" type="slidenum">
              <a:rPr sz="1400" smtClean="0"/>
              <a:pPr algn="ctr" fontAlgn="base">
                <a:spcBef>
                  <a:spcPct val="0"/>
                </a:spcBef>
                <a:spcAft>
                  <a:spcPct val="0"/>
                </a:spcAft>
              </a:pPr>
              <a:t>9</a:t>
            </a:fld>
            <a:endParaRPr sz="1400" smtClean="0"/>
          </a:p>
        </p:txBody>
      </p:sp>
      <p:pic>
        <p:nvPicPr>
          <p:cNvPr id="1060" name="Image 5"/>
          <p:cNvPicPr>
            <a:picLocks noChangeAspect="1" noChangeArrowheads="1"/>
          </p:cNvPicPr>
          <p:nvPr/>
        </p:nvPicPr>
        <p:blipFill>
          <a:blip r:embed="rId3"/>
          <a:srcRect/>
          <a:stretch>
            <a:fillRect/>
          </a:stretch>
        </p:blipFill>
        <p:spPr bwMode="auto">
          <a:xfrm rot="10800000" flipH="1" flipV="1">
            <a:off x="0" y="0"/>
            <a:ext cx="4781550" cy="2381250"/>
          </a:xfrm>
          <a:prstGeom prst="rect">
            <a:avLst/>
          </a:prstGeom>
          <a:noFill/>
          <a:ln w="9525">
            <a:noFill/>
            <a:miter lim="800000"/>
            <a:headEnd/>
            <a:tailEnd/>
          </a:ln>
        </p:spPr>
      </p:pic>
      <p:pic>
        <p:nvPicPr>
          <p:cNvPr id="1061" name="Image 6"/>
          <p:cNvPicPr>
            <a:picLocks noChangeAspect="1" noChangeArrowheads="1"/>
          </p:cNvPicPr>
          <p:nvPr/>
        </p:nvPicPr>
        <p:blipFill>
          <a:blip r:embed="rId4"/>
          <a:srcRect/>
          <a:stretch>
            <a:fillRect/>
          </a:stretch>
        </p:blipFill>
        <p:spPr bwMode="auto">
          <a:xfrm>
            <a:off x="4505325" y="1789113"/>
            <a:ext cx="3852863" cy="2809875"/>
          </a:xfrm>
          <a:prstGeom prst="rect">
            <a:avLst/>
          </a:prstGeom>
          <a:noFill/>
          <a:ln w="9525">
            <a:noFill/>
            <a:miter lim="800000"/>
            <a:headEnd/>
            <a:tailEnd/>
          </a:ln>
        </p:spPr>
      </p:pic>
      <p:graphicFrame>
        <p:nvGraphicFramePr>
          <p:cNvPr id="1026" name="Object 33"/>
          <p:cNvGraphicFramePr>
            <a:graphicFrameLocks noChangeAspect="1"/>
          </p:cNvGraphicFramePr>
          <p:nvPr/>
        </p:nvGraphicFramePr>
        <p:xfrm>
          <a:off x="3706813" y="3379788"/>
          <a:ext cx="3368675" cy="2970212"/>
        </p:xfrm>
        <a:graphic>
          <a:graphicData uri="http://schemas.openxmlformats.org/presentationml/2006/ole">
            <p:oleObj spid="_x0000_s1057" name="Image bitmap" r:id="rId5" imgW="7497221" imgH="6609524" progId="PBrush">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1000"/>
                                  </p:stCondLst>
                                  <p:childTnLst>
                                    <p:set>
                                      <p:cBhvr>
                                        <p:cTn id="6" dur="1" fill="hold">
                                          <p:stCondLst>
                                            <p:cond delay="0"/>
                                          </p:stCondLst>
                                        </p:cTn>
                                        <p:tgtEl>
                                          <p:spTgt spid="1026"/>
                                        </p:tgtEl>
                                        <p:attrNameLst>
                                          <p:attrName>style.visibility</p:attrName>
                                        </p:attrNameLst>
                                      </p:cBhvr>
                                      <p:to>
                                        <p:strVal val="visible"/>
                                      </p:to>
                                    </p:set>
                                    <p:animEffect transition="in" filter="dissolve">
                                      <p:cBhvr>
                                        <p:cTn id="7"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laquette commercial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Pitchbook</Template>
  <TotalTime>0</TotalTime>
  <Words>1670</Words>
  <Application>Microsoft Office PowerPoint</Application>
  <PresentationFormat>Affichage à l'écran (4:3)</PresentationFormat>
  <Paragraphs>322</Paragraphs>
  <Slides>50</Slides>
  <Notes>3</Notes>
  <HiddenSlides>0</HiddenSlides>
  <MMClips>0</MMClips>
  <ScaleCrop>false</ScaleCrop>
  <HeadingPairs>
    <vt:vector size="6" baseType="variant">
      <vt:variant>
        <vt:lpstr>Thème</vt:lpstr>
      </vt:variant>
      <vt:variant>
        <vt:i4>1</vt:i4>
      </vt:variant>
      <vt:variant>
        <vt:lpstr>Serveurs OLE incorporés</vt:lpstr>
      </vt:variant>
      <vt:variant>
        <vt:i4>2</vt:i4>
      </vt:variant>
      <vt:variant>
        <vt:lpstr>Titres des diapositives</vt:lpstr>
      </vt:variant>
      <vt:variant>
        <vt:i4>50</vt:i4>
      </vt:variant>
    </vt:vector>
  </HeadingPairs>
  <TitlesOfParts>
    <vt:vector size="53" baseType="lpstr">
      <vt:lpstr>Plaquette commerciale</vt:lpstr>
      <vt:lpstr>Image bitmap</vt:lpstr>
      <vt:lpstr>Équation</vt:lpstr>
      <vt:lpstr>CLASSES Préparatoires AUX GRANDES écoles Sections PTSI – PT  Lycée Rouvière</vt:lpstr>
      <vt:lpstr>Modélisation cinématique d'un winch de bateau</vt:lpstr>
      <vt:lpstr>Diapositive 3</vt:lpstr>
      <vt:lpstr>Diapositive 4</vt:lpstr>
      <vt:lpstr>Diapositive 5</vt:lpstr>
      <vt:lpstr>Diapositive 6</vt:lpstr>
      <vt:lpstr>Diapositive 7</vt:lpstr>
      <vt:lpstr>Diapositive 8</vt:lpstr>
      <vt:lpstr>Perforateur</vt:lpstr>
      <vt:lpstr>Diapositive 10</vt:lpstr>
      <vt:lpstr>Diapositive 11</vt:lpstr>
      <vt:lpstr>Diapositive 12</vt:lpstr>
      <vt:lpstr>Diapositive 13</vt:lpstr>
      <vt:lpstr>Diapositive 14</vt:lpstr>
      <vt:lpstr>Diapositive 15</vt:lpstr>
      <vt:lpstr>Diapositive 16</vt:lpstr>
      <vt:lpstr>Diapositive 17</vt:lpstr>
      <vt:lpstr>Diapositive 18</vt:lpstr>
      <vt:lpstr>Diapositive 19</vt:lpstr>
      <vt:lpstr>Pompe PHP 15</vt:lpstr>
      <vt:lpstr>Diapositive 21</vt:lpstr>
      <vt:lpstr>Diapositive 22</vt:lpstr>
      <vt:lpstr>Diapositive 23</vt:lpstr>
      <vt:lpstr>Diapositive 24</vt:lpstr>
      <vt:lpstr>Diapositive 25</vt:lpstr>
      <vt:lpstr>Diapositive 26</vt:lpstr>
      <vt:lpstr>Diapositive 27</vt:lpstr>
      <vt:lpstr>Diapositive 28</vt:lpstr>
      <vt:lpstr>Diapositive 29</vt:lpstr>
      <vt:lpstr>Réducteur roue et vis sans fin</vt:lpstr>
      <vt:lpstr>Diapositive 31</vt:lpstr>
      <vt:lpstr>Diapositive 32</vt:lpstr>
      <vt:lpstr>Diapositive 33</vt:lpstr>
      <vt:lpstr>Diapositive 34</vt:lpstr>
      <vt:lpstr>Diapositive 35</vt:lpstr>
      <vt:lpstr>Diapositive 36</vt:lpstr>
      <vt:lpstr>Diapositive 37</vt:lpstr>
      <vt:lpstr>Diapositive 38</vt:lpstr>
      <vt:lpstr>Diapositive 39</vt:lpstr>
      <vt:lpstr>Variateur de scooter</vt:lpstr>
      <vt:lpstr>Diapositive 41</vt:lpstr>
      <vt:lpstr>Diapositive 42</vt:lpstr>
      <vt:lpstr>Diapositive 43</vt:lpstr>
      <vt:lpstr>Diapositive 44</vt:lpstr>
      <vt:lpstr>Diapositive 45</vt:lpstr>
      <vt:lpstr>Boîte de vitesse de moto</vt:lpstr>
      <vt:lpstr>Diapositive 47</vt:lpstr>
      <vt:lpstr>Diapositive 48</vt:lpstr>
      <vt:lpstr>Diapositive 49</vt:lpstr>
      <vt:lpstr>Diapositive 50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Synthèse Série 4</dc:title>
  <dc:creator>Xavier Pessoles</dc:creator>
  <cp:lastModifiedBy/>
  <cp:revision>2</cp:revision>
  <dcterms:created xsi:type="dcterms:W3CDTF">2011-01-14T10:02:43Z</dcterms:created>
  <dcterms:modified xsi:type="dcterms:W3CDTF">2013-12-02T13:22:12Z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LCID">
    <vt:i4>1036</vt:i4>
  </property>
  <property fmtid="{D5CDD505-2E9C-101B-9397-08002B2CF9AE}" pid="3" name="_Version">
    <vt:lpwstr>12.0.4518</vt:lpwstr>
  </property>
</Properties>
</file>